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60" r:id="rId5"/>
    <p:sldId id="261" r:id="rId6"/>
    <p:sldId id="262" r:id="rId7"/>
    <p:sldId id="263" r:id="rId8"/>
    <p:sldId id="269" r:id="rId9"/>
    <p:sldId id="270" r:id="rId10"/>
    <p:sldId id="264" r:id="rId11"/>
    <p:sldId id="265" r:id="rId12"/>
    <p:sldId id="266" r:id="rId13"/>
    <p:sldId id="267" r:id="rId14"/>
    <p:sldId id="268" r:id="rId15"/>
    <p:sldId id="283" r:id="rId16"/>
    <p:sldId id="271" r:id="rId17"/>
    <p:sldId id="272" r:id="rId18"/>
    <p:sldId id="273" r:id="rId19"/>
    <p:sldId id="274" r:id="rId20"/>
    <p:sldId id="277" r:id="rId21"/>
    <p:sldId id="278" r:id="rId22"/>
    <p:sldId id="279" r:id="rId23"/>
    <p:sldId id="280" r:id="rId24"/>
    <p:sldId id="281" r:id="rId25"/>
    <p:sldId id="282" r:id="rId26"/>
    <p:sldId id="284" r:id="rId2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E24809-9C7F-427A-BB0A-4FB97A910992}" v="136" dt="2025-05-01T20:48:12.2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318" y="-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s Bouwman" userId="d8c06136-933c-4213-ac6e-4005bbe8aaa0" providerId="ADAL" clId="{34E24809-9C7F-427A-BB0A-4FB97A910992}"/>
    <pc:docChg chg="undo custSel addSld delSld modSld">
      <pc:chgData name="Bas Bouwman" userId="d8c06136-933c-4213-ac6e-4005bbe8aaa0" providerId="ADAL" clId="{34E24809-9C7F-427A-BB0A-4FB97A910992}" dt="2025-05-01T20:48:12.227" v="2337"/>
      <pc:docMkLst>
        <pc:docMk/>
      </pc:docMkLst>
      <pc:sldChg chg="modSp mod">
        <pc:chgData name="Bas Bouwman" userId="d8c06136-933c-4213-ac6e-4005bbe8aaa0" providerId="ADAL" clId="{34E24809-9C7F-427A-BB0A-4FB97A910992}" dt="2025-05-01T19:13:22.367" v="119" actId="20577"/>
        <pc:sldMkLst>
          <pc:docMk/>
          <pc:sldMk cId="1613330001" sldId="256"/>
        </pc:sldMkLst>
        <pc:spChg chg="mod">
          <ac:chgData name="Bas Bouwman" userId="d8c06136-933c-4213-ac6e-4005bbe8aaa0" providerId="ADAL" clId="{34E24809-9C7F-427A-BB0A-4FB97A910992}" dt="2025-05-01T19:12:34.932" v="13" actId="20577"/>
          <ac:spMkLst>
            <pc:docMk/>
            <pc:sldMk cId="1613330001" sldId="256"/>
            <ac:spMk id="2" creationId="{C7CD4F67-9AF8-F8C7-0F50-AC71D7183DC3}"/>
          </ac:spMkLst>
        </pc:spChg>
        <pc:spChg chg="mod">
          <ac:chgData name="Bas Bouwman" userId="d8c06136-933c-4213-ac6e-4005bbe8aaa0" providerId="ADAL" clId="{34E24809-9C7F-427A-BB0A-4FB97A910992}" dt="2025-05-01T19:13:22.367" v="119" actId="20577"/>
          <ac:spMkLst>
            <pc:docMk/>
            <pc:sldMk cId="1613330001" sldId="256"/>
            <ac:spMk id="3" creationId="{759562FF-F979-97F2-6510-A14104D71B75}"/>
          </ac:spMkLst>
        </pc:spChg>
      </pc:sldChg>
      <pc:sldChg chg="addSp modSp mod">
        <pc:chgData name="Bas Bouwman" userId="d8c06136-933c-4213-ac6e-4005bbe8aaa0" providerId="ADAL" clId="{34E24809-9C7F-427A-BB0A-4FB97A910992}" dt="2025-05-01T19:26:45.649" v="487" actId="1076"/>
        <pc:sldMkLst>
          <pc:docMk/>
          <pc:sldMk cId="1593936766" sldId="257"/>
        </pc:sldMkLst>
        <pc:spChg chg="mod">
          <ac:chgData name="Bas Bouwman" userId="d8c06136-933c-4213-ac6e-4005bbe8aaa0" providerId="ADAL" clId="{34E24809-9C7F-427A-BB0A-4FB97A910992}" dt="2025-05-01T19:26:00.438" v="483" actId="20577"/>
          <ac:spMkLst>
            <pc:docMk/>
            <pc:sldMk cId="1593936766" sldId="257"/>
            <ac:spMk id="3" creationId="{1F9A5EFD-0E19-04A9-C10F-BF67F1E4EF19}"/>
          </ac:spMkLst>
        </pc:spChg>
        <pc:spChg chg="add">
          <ac:chgData name="Bas Bouwman" userId="d8c06136-933c-4213-ac6e-4005bbe8aaa0" providerId="ADAL" clId="{34E24809-9C7F-427A-BB0A-4FB97A910992}" dt="2025-05-01T19:26:29.245" v="484"/>
          <ac:spMkLst>
            <pc:docMk/>
            <pc:sldMk cId="1593936766" sldId="257"/>
            <ac:spMk id="6" creationId="{8C7D9C63-8D74-AA4E-D19B-CBB0C449863D}"/>
          </ac:spMkLst>
        </pc:spChg>
        <pc:picChg chg="add mod">
          <ac:chgData name="Bas Bouwman" userId="d8c06136-933c-4213-ac6e-4005bbe8aaa0" providerId="ADAL" clId="{34E24809-9C7F-427A-BB0A-4FB97A910992}" dt="2025-05-01T19:26:45.649" v="487" actId="1076"/>
          <ac:picMkLst>
            <pc:docMk/>
            <pc:sldMk cId="1593936766" sldId="257"/>
            <ac:picMk id="7" creationId="{8D1D533F-F907-86BA-8D5C-75887C311701}"/>
          </ac:picMkLst>
        </pc:picChg>
      </pc:sldChg>
      <pc:sldChg chg="del">
        <pc:chgData name="Bas Bouwman" userId="d8c06136-933c-4213-ac6e-4005bbe8aaa0" providerId="ADAL" clId="{34E24809-9C7F-427A-BB0A-4FB97A910992}" dt="2025-05-01T19:13:44.326" v="120" actId="47"/>
        <pc:sldMkLst>
          <pc:docMk/>
          <pc:sldMk cId="1245179707" sldId="258"/>
        </pc:sldMkLst>
      </pc:sldChg>
      <pc:sldChg chg="modSp mod">
        <pc:chgData name="Bas Bouwman" userId="d8c06136-933c-4213-ac6e-4005bbe8aaa0" providerId="ADAL" clId="{34E24809-9C7F-427A-BB0A-4FB97A910992}" dt="2025-05-01T19:16:24.957" v="417" actId="20577"/>
        <pc:sldMkLst>
          <pc:docMk/>
          <pc:sldMk cId="1606316943" sldId="259"/>
        </pc:sldMkLst>
        <pc:spChg chg="mod">
          <ac:chgData name="Bas Bouwman" userId="d8c06136-933c-4213-ac6e-4005bbe8aaa0" providerId="ADAL" clId="{34E24809-9C7F-427A-BB0A-4FB97A910992}" dt="2025-05-01T19:16:24.957" v="417" actId="20577"/>
          <ac:spMkLst>
            <pc:docMk/>
            <pc:sldMk cId="1606316943" sldId="259"/>
            <ac:spMk id="3" creationId="{41E895D7-7C35-012D-D0D4-6783EFB55EBF}"/>
          </ac:spMkLst>
        </pc:spChg>
      </pc:sldChg>
      <pc:sldChg chg="addSp modSp add mod">
        <pc:chgData name="Bas Bouwman" userId="d8c06136-933c-4213-ac6e-4005bbe8aaa0" providerId="ADAL" clId="{34E24809-9C7F-427A-BB0A-4FB97A910992}" dt="2025-05-01T19:29:18.125" v="525" actId="1076"/>
        <pc:sldMkLst>
          <pc:docMk/>
          <pc:sldMk cId="3633060479" sldId="260"/>
        </pc:sldMkLst>
        <pc:spChg chg="mod">
          <ac:chgData name="Bas Bouwman" userId="d8c06136-933c-4213-ac6e-4005bbe8aaa0" providerId="ADAL" clId="{34E24809-9C7F-427A-BB0A-4FB97A910992}" dt="2025-05-01T19:21:15.533" v="425" actId="20577"/>
          <ac:spMkLst>
            <pc:docMk/>
            <pc:sldMk cId="3633060479" sldId="260"/>
            <ac:spMk id="2" creationId="{394A1DB1-B1FF-DDE6-9D51-8727741B0C80}"/>
          </ac:spMkLst>
        </pc:spChg>
        <pc:spChg chg="mod">
          <ac:chgData name="Bas Bouwman" userId="d8c06136-933c-4213-ac6e-4005bbe8aaa0" providerId="ADAL" clId="{34E24809-9C7F-427A-BB0A-4FB97A910992}" dt="2025-05-01T19:28:41.231" v="520" actId="20577"/>
          <ac:spMkLst>
            <pc:docMk/>
            <pc:sldMk cId="3633060479" sldId="260"/>
            <ac:spMk id="3" creationId="{30927019-F024-4F00-EFE6-8B1A928CED01}"/>
          </ac:spMkLst>
        </pc:spChg>
        <pc:picChg chg="add mod">
          <ac:chgData name="Bas Bouwman" userId="d8c06136-933c-4213-ac6e-4005bbe8aaa0" providerId="ADAL" clId="{34E24809-9C7F-427A-BB0A-4FB97A910992}" dt="2025-05-01T19:29:18.125" v="525" actId="1076"/>
          <ac:picMkLst>
            <pc:docMk/>
            <pc:sldMk cId="3633060479" sldId="260"/>
            <ac:picMk id="2050" creationId="{6F5D5484-9FA8-1ED6-B6B2-C3EFEB0AD21A}"/>
          </ac:picMkLst>
        </pc:picChg>
      </pc:sldChg>
      <pc:sldChg chg="addSp delSp modSp add mod">
        <pc:chgData name="Bas Bouwman" userId="d8c06136-933c-4213-ac6e-4005bbe8aaa0" providerId="ADAL" clId="{34E24809-9C7F-427A-BB0A-4FB97A910992}" dt="2025-05-01T19:34:28.750" v="635" actId="1076"/>
        <pc:sldMkLst>
          <pc:docMk/>
          <pc:sldMk cId="4158241480" sldId="261"/>
        </pc:sldMkLst>
        <pc:spChg chg="mod">
          <ac:chgData name="Bas Bouwman" userId="d8c06136-933c-4213-ac6e-4005bbe8aaa0" providerId="ADAL" clId="{34E24809-9C7F-427A-BB0A-4FB97A910992}" dt="2025-05-01T19:21:22.938" v="427" actId="20577"/>
          <ac:spMkLst>
            <pc:docMk/>
            <pc:sldMk cId="4158241480" sldId="261"/>
            <ac:spMk id="2" creationId="{C5F48B95-E27E-6068-BE40-DA1B560234BE}"/>
          </ac:spMkLst>
        </pc:spChg>
        <pc:spChg chg="mod">
          <ac:chgData name="Bas Bouwman" userId="d8c06136-933c-4213-ac6e-4005bbe8aaa0" providerId="ADAL" clId="{34E24809-9C7F-427A-BB0A-4FB97A910992}" dt="2025-05-01T19:32:45.877" v="622" actId="20577"/>
          <ac:spMkLst>
            <pc:docMk/>
            <pc:sldMk cId="4158241480" sldId="261"/>
            <ac:spMk id="3" creationId="{AD60979C-9305-A6E9-B326-A100C06DF42B}"/>
          </ac:spMkLst>
        </pc:spChg>
        <pc:picChg chg="add del mod">
          <ac:chgData name="Bas Bouwman" userId="d8c06136-933c-4213-ac6e-4005bbe8aaa0" providerId="ADAL" clId="{34E24809-9C7F-427A-BB0A-4FB97A910992}" dt="2025-05-01T19:33:39.589" v="629" actId="478"/>
          <ac:picMkLst>
            <pc:docMk/>
            <pc:sldMk cId="4158241480" sldId="261"/>
            <ac:picMk id="3074" creationId="{5D07731C-2F51-834B-ECB9-7B7C8B4669AC}"/>
          </ac:picMkLst>
        </pc:picChg>
        <pc:picChg chg="add mod">
          <ac:chgData name="Bas Bouwman" userId="d8c06136-933c-4213-ac6e-4005bbe8aaa0" providerId="ADAL" clId="{34E24809-9C7F-427A-BB0A-4FB97A910992}" dt="2025-05-01T19:34:28.750" v="635" actId="1076"/>
          <ac:picMkLst>
            <pc:docMk/>
            <pc:sldMk cId="4158241480" sldId="261"/>
            <ac:picMk id="3076" creationId="{28E86F0E-082F-3B2A-E1D1-7D58374EC6CB}"/>
          </ac:picMkLst>
        </pc:picChg>
      </pc:sldChg>
      <pc:sldChg chg="addSp modSp add mod">
        <pc:chgData name="Bas Bouwman" userId="d8c06136-933c-4213-ac6e-4005bbe8aaa0" providerId="ADAL" clId="{34E24809-9C7F-427A-BB0A-4FB97A910992}" dt="2025-05-01T19:39:51.006" v="996" actId="1076"/>
        <pc:sldMkLst>
          <pc:docMk/>
          <pc:sldMk cId="2413098757" sldId="262"/>
        </pc:sldMkLst>
        <pc:spChg chg="mod">
          <ac:chgData name="Bas Bouwman" userId="d8c06136-933c-4213-ac6e-4005bbe8aaa0" providerId="ADAL" clId="{34E24809-9C7F-427A-BB0A-4FB97A910992}" dt="2025-05-01T19:21:27.812" v="429" actId="20577"/>
          <ac:spMkLst>
            <pc:docMk/>
            <pc:sldMk cId="2413098757" sldId="262"/>
            <ac:spMk id="2" creationId="{CCEF582F-7B26-C9E6-2AE9-89C79CB7B42E}"/>
          </ac:spMkLst>
        </pc:spChg>
        <pc:spChg chg="mod">
          <ac:chgData name="Bas Bouwman" userId="d8c06136-933c-4213-ac6e-4005bbe8aaa0" providerId="ADAL" clId="{34E24809-9C7F-427A-BB0A-4FB97A910992}" dt="2025-05-01T19:38:04.821" v="992" actId="20577"/>
          <ac:spMkLst>
            <pc:docMk/>
            <pc:sldMk cId="2413098757" sldId="262"/>
            <ac:spMk id="3" creationId="{587F0E40-F3DB-71BC-2E06-7E243D27B27D}"/>
          </ac:spMkLst>
        </pc:spChg>
        <pc:picChg chg="add mod">
          <ac:chgData name="Bas Bouwman" userId="d8c06136-933c-4213-ac6e-4005bbe8aaa0" providerId="ADAL" clId="{34E24809-9C7F-427A-BB0A-4FB97A910992}" dt="2025-05-01T19:39:51.006" v="996" actId="1076"/>
          <ac:picMkLst>
            <pc:docMk/>
            <pc:sldMk cId="2413098757" sldId="262"/>
            <ac:picMk id="4098" creationId="{7FD76AC6-5B6B-052B-4C34-89E63E4CD61F}"/>
          </ac:picMkLst>
        </pc:picChg>
      </pc:sldChg>
      <pc:sldChg chg="addSp delSp modSp add mod delAnim modAnim">
        <pc:chgData name="Bas Bouwman" userId="d8c06136-933c-4213-ac6e-4005bbe8aaa0" providerId="ADAL" clId="{34E24809-9C7F-427A-BB0A-4FB97A910992}" dt="2025-05-01T19:56:10.852" v="1057" actId="20577"/>
        <pc:sldMkLst>
          <pc:docMk/>
          <pc:sldMk cId="2307032058" sldId="263"/>
        </pc:sldMkLst>
        <pc:spChg chg="mod">
          <ac:chgData name="Bas Bouwman" userId="d8c06136-933c-4213-ac6e-4005bbe8aaa0" providerId="ADAL" clId="{34E24809-9C7F-427A-BB0A-4FB97A910992}" dt="2025-05-01T19:21:39.402" v="435" actId="20577"/>
          <ac:spMkLst>
            <pc:docMk/>
            <pc:sldMk cId="2307032058" sldId="263"/>
            <ac:spMk id="2" creationId="{EBD87845-BDFC-6B5D-C258-639C0D0C9E0A}"/>
          </ac:spMkLst>
        </pc:spChg>
        <pc:spChg chg="del">
          <ac:chgData name="Bas Bouwman" userId="d8c06136-933c-4213-ac6e-4005bbe8aaa0" providerId="ADAL" clId="{34E24809-9C7F-427A-BB0A-4FB97A910992}" dt="2025-05-01T19:55:10.182" v="997"/>
          <ac:spMkLst>
            <pc:docMk/>
            <pc:sldMk cId="2307032058" sldId="263"/>
            <ac:spMk id="3" creationId="{069EC823-8BF7-745A-7A86-83452BB5FFFC}"/>
          </ac:spMkLst>
        </pc:spChg>
        <pc:spChg chg="add del mod">
          <ac:chgData name="Bas Bouwman" userId="d8c06136-933c-4213-ac6e-4005bbe8aaa0" providerId="ADAL" clId="{34E24809-9C7F-427A-BB0A-4FB97A910992}" dt="2025-05-01T19:55:58.886" v="1001" actId="478"/>
          <ac:spMkLst>
            <pc:docMk/>
            <pc:sldMk cId="2307032058" sldId="263"/>
            <ac:spMk id="8" creationId="{7A9B0947-CA4A-8F63-98C5-168EEF0ECD00}"/>
          </ac:spMkLst>
        </pc:spChg>
        <pc:spChg chg="add mod">
          <ac:chgData name="Bas Bouwman" userId="d8c06136-933c-4213-ac6e-4005bbe8aaa0" providerId="ADAL" clId="{34E24809-9C7F-427A-BB0A-4FB97A910992}" dt="2025-05-01T19:56:10.852" v="1057" actId="20577"/>
          <ac:spMkLst>
            <pc:docMk/>
            <pc:sldMk cId="2307032058" sldId="263"/>
            <ac:spMk id="9" creationId="{4D5BD1FF-8D2A-0078-7C0F-485BABD56576}"/>
          </ac:spMkLst>
        </pc:spChg>
        <pc:picChg chg="add del mod">
          <ac:chgData name="Bas Bouwman" userId="d8c06136-933c-4213-ac6e-4005bbe8aaa0" providerId="ADAL" clId="{34E24809-9C7F-427A-BB0A-4FB97A910992}" dt="2025-05-01T19:55:43.288" v="999" actId="478"/>
          <ac:picMkLst>
            <pc:docMk/>
            <pc:sldMk cId="2307032058" sldId="263"/>
            <ac:picMk id="6" creationId="{98F9EC49-F7B9-F4F8-4E9F-A40E6FB7A55F}"/>
          </ac:picMkLst>
        </pc:picChg>
      </pc:sldChg>
      <pc:sldChg chg="addSp modSp add mod">
        <pc:chgData name="Bas Bouwman" userId="d8c06136-933c-4213-ac6e-4005bbe8aaa0" providerId="ADAL" clId="{34E24809-9C7F-427A-BB0A-4FB97A910992}" dt="2025-05-01T20:02:51.754" v="1645" actId="1076"/>
        <pc:sldMkLst>
          <pc:docMk/>
          <pc:sldMk cId="1148709094" sldId="264"/>
        </pc:sldMkLst>
        <pc:spChg chg="mod">
          <ac:chgData name="Bas Bouwman" userId="d8c06136-933c-4213-ac6e-4005bbe8aaa0" providerId="ADAL" clId="{34E24809-9C7F-427A-BB0A-4FB97A910992}" dt="2025-05-01T19:22:38.232" v="438" actId="20577"/>
          <ac:spMkLst>
            <pc:docMk/>
            <pc:sldMk cId="1148709094" sldId="264"/>
            <ac:spMk id="2" creationId="{E32B7EB1-6C2C-C38B-3E6D-46864224748C}"/>
          </ac:spMkLst>
        </pc:spChg>
        <pc:spChg chg="mod">
          <ac:chgData name="Bas Bouwman" userId="d8c06136-933c-4213-ac6e-4005bbe8aaa0" providerId="ADAL" clId="{34E24809-9C7F-427A-BB0A-4FB97A910992}" dt="2025-05-01T20:02:46.674" v="1644" actId="20577"/>
          <ac:spMkLst>
            <pc:docMk/>
            <pc:sldMk cId="1148709094" sldId="264"/>
            <ac:spMk id="3" creationId="{5C9643BB-5DEF-920A-3F86-68DEC3E960BE}"/>
          </ac:spMkLst>
        </pc:spChg>
        <pc:picChg chg="add mod">
          <ac:chgData name="Bas Bouwman" userId="d8c06136-933c-4213-ac6e-4005bbe8aaa0" providerId="ADAL" clId="{34E24809-9C7F-427A-BB0A-4FB97A910992}" dt="2025-05-01T20:02:51.754" v="1645" actId="1076"/>
          <ac:picMkLst>
            <pc:docMk/>
            <pc:sldMk cId="1148709094" sldId="264"/>
            <ac:picMk id="5122" creationId="{FB97923F-48DA-95D0-3268-BBF2C23B313F}"/>
          </ac:picMkLst>
        </pc:picChg>
      </pc:sldChg>
      <pc:sldChg chg="modSp add mod">
        <pc:chgData name="Bas Bouwman" userId="d8c06136-933c-4213-ac6e-4005bbe8aaa0" providerId="ADAL" clId="{34E24809-9C7F-427A-BB0A-4FB97A910992}" dt="2025-05-01T20:10:38.894" v="1827" actId="20577"/>
        <pc:sldMkLst>
          <pc:docMk/>
          <pc:sldMk cId="59454773" sldId="265"/>
        </pc:sldMkLst>
        <pc:spChg chg="mod">
          <ac:chgData name="Bas Bouwman" userId="d8c06136-933c-4213-ac6e-4005bbe8aaa0" providerId="ADAL" clId="{34E24809-9C7F-427A-BB0A-4FB97A910992}" dt="2025-05-01T19:22:42.383" v="439" actId="20577"/>
          <ac:spMkLst>
            <pc:docMk/>
            <pc:sldMk cId="59454773" sldId="265"/>
            <ac:spMk id="2" creationId="{22CF9969-1938-05C4-EA93-C8E22F60D113}"/>
          </ac:spMkLst>
        </pc:spChg>
        <pc:spChg chg="mod">
          <ac:chgData name="Bas Bouwman" userId="d8c06136-933c-4213-ac6e-4005bbe8aaa0" providerId="ADAL" clId="{34E24809-9C7F-427A-BB0A-4FB97A910992}" dt="2025-05-01T20:10:38.894" v="1827" actId="20577"/>
          <ac:spMkLst>
            <pc:docMk/>
            <pc:sldMk cId="59454773" sldId="265"/>
            <ac:spMk id="3" creationId="{5BE0369F-149D-91FE-F1BF-DAB3DD7D5B4E}"/>
          </ac:spMkLst>
        </pc:spChg>
      </pc:sldChg>
      <pc:sldChg chg="addSp modSp add mod">
        <pc:chgData name="Bas Bouwman" userId="d8c06136-933c-4213-ac6e-4005bbe8aaa0" providerId="ADAL" clId="{34E24809-9C7F-427A-BB0A-4FB97A910992}" dt="2025-05-01T20:16:05.310" v="1873" actId="1076"/>
        <pc:sldMkLst>
          <pc:docMk/>
          <pc:sldMk cId="2308904425" sldId="266"/>
        </pc:sldMkLst>
        <pc:spChg chg="mod">
          <ac:chgData name="Bas Bouwman" userId="d8c06136-933c-4213-ac6e-4005bbe8aaa0" providerId="ADAL" clId="{34E24809-9C7F-427A-BB0A-4FB97A910992}" dt="2025-05-01T19:22:48.600" v="440" actId="20577"/>
          <ac:spMkLst>
            <pc:docMk/>
            <pc:sldMk cId="2308904425" sldId="266"/>
            <ac:spMk id="2" creationId="{201D7A9B-3FB7-A686-EC0F-6E8DB63C556F}"/>
          </ac:spMkLst>
        </pc:spChg>
        <pc:spChg chg="mod">
          <ac:chgData name="Bas Bouwman" userId="d8c06136-933c-4213-ac6e-4005bbe8aaa0" providerId="ADAL" clId="{34E24809-9C7F-427A-BB0A-4FB97A910992}" dt="2025-05-01T20:16:00.612" v="1872" actId="1076"/>
          <ac:spMkLst>
            <pc:docMk/>
            <pc:sldMk cId="2308904425" sldId="266"/>
            <ac:spMk id="3" creationId="{B7079AC0-7F38-3D97-11B3-D0CE25414FB3}"/>
          </ac:spMkLst>
        </pc:spChg>
        <pc:picChg chg="add mod">
          <ac:chgData name="Bas Bouwman" userId="d8c06136-933c-4213-ac6e-4005bbe8aaa0" providerId="ADAL" clId="{34E24809-9C7F-427A-BB0A-4FB97A910992}" dt="2025-05-01T20:16:05.310" v="1873" actId="1076"/>
          <ac:picMkLst>
            <pc:docMk/>
            <pc:sldMk cId="2308904425" sldId="266"/>
            <ac:picMk id="9218" creationId="{CF33BC6E-710F-3CC0-E1B4-F7BDE75B2C44}"/>
          </ac:picMkLst>
        </pc:picChg>
      </pc:sldChg>
      <pc:sldChg chg="addSp modSp add mod">
        <pc:chgData name="Bas Bouwman" userId="d8c06136-933c-4213-ac6e-4005bbe8aaa0" providerId="ADAL" clId="{34E24809-9C7F-427A-BB0A-4FB97A910992}" dt="2025-05-01T20:19:42.702" v="1942" actId="1076"/>
        <pc:sldMkLst>
          <pc:docMk/>
          <pc:sldMk cId="801042785" sldId="267"/>
        </pc:sldMkLst>
        <pc:spChg chg="mod">
          <ac:chgData name="Bas Bouwman" userId="d8c06136-933c-4213-ac6e-4005bbe8aaa0" providerId="ADAL" clId="{34E24809-9C7F-427A-BB0A-4FB97A910992}" dt="2025-05-01T19:24:00.767" v="442" actId="20577"/>
          <ac:spMkLst>
            <pc:docMk/>
            <pc:sldMk cId="801042785" sldId="267"/>
            <ac:spMk id="2" creationId="{A028051E-CFAA-A94F-AD66-08CB80C525F9}"/>
          </ac:spMkLst>
        </pc:spChg>
        <pc:spChg chg="mod">
          <ac:chgData name="Bas Bouwman" userId="d8c06136-933c-4213-ac6e-4005bbe8aaa0" providerId="ADAL" clId="{34E24809-9C7F-427A-BB0A-4FB97A910992}" dt="2025-05-01T20:18:40.017" v="1939" actId="20577"/>
          <ac:spMkLst>
            <pc:docMk/>
            <pc:sldMk cId="801042785" sldId="267"/>
            <ac:spMk id="3" creationId="{8235E68C-5D93-BF57-490C-D0AEBE2D7D64}"/>
          </ac:spMkLst>
        </pc:spChg>
        <pc:picChg chg="add mod">
          <ac:chgData name="Bas Bouwman" userId="d8c06136-933c-4213-ac6e-4005bbe8aaa0" providerId="ADAL" clId="{34E24809-9C7F-427A-BB0A-4FB97A910992}" dt="2025-05-01T20:19:42.702" v="1942" actId="1076"/>
          <ac:picMkLst>
            <pc:docMk/>
            <pc:sldMk cId="801042785" sldId="267"/>
            <ac:picMk id="10242" creationId="{E241634C-B6AD-0CCC-A2D0-98E3FC9C7C61}"/>
          </ac:picMkLst>
        </pc:picChg>
      </pc:sldChg>
      <pc:sldChg chg="addSp modSp add mod modAnim">
        <pc:chgData name="Bas Bouwman" userId="d8c06136-933c-4213-ac6e-4005bbe8aaa0" providerId="ADAL" clId="{34E24809-9C7F-427A-BB0A-4FB97A910992}" dt="2025-05-01T20:11:30.959" v="1830" actId="1076"/>
        <pc:sldMkLst>
          <pc:docMk/>
          <pc:sldMk cId="2783535064" sldId="268"/>
        </pc:sldMkLst>
        <pc:spChg chg="mod">
          <ac:chgData name="Bas Bouwman" userId="d8c06136-933c-4213-ac6e-4005bbe8aaa0" providerId="ADAL" clId="{34E24809-9C7F-427A-BB0A-4FB97A910992}" dt="2025-05-01T19:24:08.244" v="446" actId="20577"/>
          <ac:spMkLst>
            <pc:docMk/>
            <pc:sldMk cId="2783535064" sldId="268"/>
            <ac:spMk id="2" creationId="{114E7183-8ECB-143E-1B77-DB19DC86D1A0}"/>
          </ac:spMkLst>
        </pc:spChg>
        <pc:spChg chg="mod">
          <ac:chgData name="Bas Bouwman" userId="d8c06136-933c-4213-ac6e-4005bbe8aaa0" providerId="ADAL" clId="{34E24809-9C7F-427A-BB0A-4FB97A910992}" dt="2025-05-01T20:05:57.019" v="1705" actId="20577"/>
          <ac:spMkLst>
            <pc:docMk/>
            <pc:sldMk cId="2783535064" sldId="268"/>
            <ac:spMk id="3" creationId="{78688102-696C-35C1-AA6E-466E7E859E97}"/>
          </ac:spMkLst>
        </pc:spChg>
        <pc:picChg chg="add mod">
          <ac:chgData name="Bas Bouwman" userId="d8c06136-933c-4213-ac6e-4005bbe8aaa0" providerId="ADAL" clId="{34E24809-9C7F-427A-BB0A-4FB97A910992}" dt="2025-05-01T20:07:20.967" v="1707" actId="1076"/>
          <ac:picMkLst>
            <pc:docMk/>
            <pc:sldMk cId="2783535064" sldId="268"/>
            <ac:picMk id="6" creationId="{AACAB4C8-C992-75CF-2A1E-0B9480A9ACB3}"/>
          </ac:picMkLst>
        </pc:picChg>
        <pc:picChg chg="add mod">
          <ac:chgData name="Bas Bouwman" userId="d8c06136-933c-4213-ac6e-4005bbe8aaa0" providerId="ADAL" clId="{34E24809-9C7F-427A-BB0A-4FB97A910992}" dt="2025-05-01T20:11:30.959" v="1830" actId="1076"/>
          <ac:picMkLst>
            <pc:docMk/>
            <pc:sldMk cId="2783535064" sldId="268"/>
            <ac:picMk id="8194" creationId="{AC40681E-1B09-1BB2-76F2-33B4EC265A9F}"/>
          </ac:picMkLst>
        </pc:picChg>
      </pc:sldChg>
      <pc:sldChg chg="delSp modSp add mod modAnim">
        <pc:chgData name="Bas Bouwman" userId="d8c06136-933c-4213-ac6e-4005bbe8aaa0" providerId="ADAL" clId="{34E24809-9C7F-427A-BB0A-4FB97A910992}" dt="2025-05-01T19:56:34.523" v="1063"/>
        <pc:sldMkLst>
          <pc:docMk/>
          <pc:sldMk cId="4265777" sldId="269"/>
        </pc:sldMkLst>
        <pc:spChg chg="del">
          <ac:chgData name="Bas Bouwman" userId="d8c06136-933c-4213-ac6e-4005bbe8aaa0" providerId="ADAL" clId="{34E24809-9C7F-427A-BB0A-4FB97A910992}" dt="2025-05-01T19:56:27.129" v="1062" actId="478"/>
          <ac:spMkLst>
            <pc:docMk/>
            <pc:sldMk cId="4265777" sldId="269"/>
            <ac:spMk id="4" creationId="{580AE29A-C4A0-BBD8-0382-034E28DD8DB6}"/>
          </ac:spMkLst>
        </pc:spChg>
        <pc:picChg chg="del">
          <ac:chgData name="Bas Bouwman" userId="d8c06136-933c-4213-ac6e-4005bbe8aaa0" providerId="ADAL" clId="{34E24809-9C7F-427A-BB0A-4FB97A910992}" dt="2025-05-01T19:56:23.856" v="1061" actId="478"/>
          <ac:picMkLst>
            <pc:docMk/>
            <pc:sldMk cId="4265777" sldId="269"/>
            <ac:picMk id="5" creationId="{25C6B2F9-7C26-D904-8FBE-3C3F43EF039D}"/>
          </ac:picMkLst>
        </pc:picChg>
        <pc:picChg chg="mod">
          <ac:chgData name="Bas Bouwman" userId="d8c06136-933c-4213-ac6e-4005bbe8aaa0" providerId="ADAL" clId="{34E24809-9C7F-427A-BB0A-4FB97A910992}" dt="2025-05-01T19:56:22.106" v="1060" actId="14100"/>
          <ac:picMkLst>
            <pc:docMk/>
            <pc:sldMk cId="4265777" sldId="269"/>
            <ac:picMk id="6" creationId="{1448137F-E018-FBEC-6EA9-A87D7BBDF609}"/>
          </ac:picMkLst>
        </pc:picChg>
      </pc:sldChg>
      <pc:sldChg chg="new del">
        <pc:chgData name="Bas Bouwman" userId="d8c06136-933c-4213-ac6e-4005bbe8aaa0" providerId="ADAL" clId="{34E24809-9C7F-427A-BB0A-4FB97A910992}" dt="2025-05-01T19:29:23.330" v="527" actId="680"/>
        <pc:sldMkLst>
          <pc:docMk/>
          <pc:sldMk cId="3004623822" sldId="269"/>
        </pc:sldMkLst>
      </pc:sldChg>
      <pc:sldChg chg="modSp add mod">
        <pc:chgData name="Bas Bouwman" userId="d8c06136-933c-4213-ac6e-4005bbe8aaa0" providerId="ADAL" clId="{34E24809-9C7F-427A-BB0A-4FB97A910992}" dt="2025-05-01T19:56:54.866" v="1137" actId="20577"/>
        <pc:sldMkLst>
          <pc:docMk/>
          <pc:sldMk cId="2560560899" sldId="270"/>
        </pc:sldMkLst>
        <pc:spChg chg="mod">
          <ac:chgData name="Bas Bouwman" userId="d8c06136-933c-4213-ac6e-4005bbe8aaa0" providerId="ADAL" clId="{34E24809-9C7F-427A-BB0A-4FB97A910992}" dt="2025-05-01T19:56:54.866" v="1137" actId="20577"/>
          <ac:spMkLst>
            <pc:docMk/>
            <pc:sldMk cId="2560560899" sldId="270"/>
            <ac:spMk id="9" creationId="{96FB4762-B062-7404-4966-C96FB0942040}"/>
          </ac:spMkLst>
        </pc:spChg>
      </pc:sldChg>
      <pc:sldChg chg="addSp modSp add mod">
        <pc:chgData name="Bas Bouwman" userId="d8c06136-933c-4213-ac6e-4005bbe8aaa0" providerId="ADAL" clId="{34E24809-9C7F-427A-BB0A-4FB97A910992}" dt="2025-05-01T20:22:12.643" v="1974" actId="1076"/>
        <pc:sldMkLst>
          <pc:docMk/>
          <pc:sldMk cId="3609669269" sldId="271"/>
        </pc:sldMkLst>
        <pc:spChg chg="add mod">
          <ac:chgData name="Bas Bouwman" userId="d8c06136-933c-4213-ac6e-4005bbe8aaa0" providerId="ADAL" clId="{34E24809-9C7F-427A-BB0A-4FB97A910992}" dt="2025-05-01T20:22:12.643" v="1974" actId="1076"/>
          <ac:spMkLst>
            <pc:docMk/>
            <pc:sldMk cId="3609669269" sldId="271"/>
            <ac:spMk id="6" creationId="{683D43A0-54B2-D145-D024-44598EC82410}"/>
          </ac:spMkLst>
        </pc:spChg>
      </pc:sldChg>
      <pc:sldChg chg="addSp modSp add mod">
        <pc:chgData name="Bas Bouwman" userId="d8c06136-933c-4213-ac6e-4005bbe8aaa0" providerId="ADAL" clId="{34E24809-9C7F-427A-BB0A-4FB97A910992}" dt="2025-05-01T20:22:29.287" v="1986" actId="1076"/>
        <pc:sldMkLst>
          <pc:docMk/>
          <pc:sldMk cId="1474970526" sldId="272"/>
        </pc:sldMkLst>
        <pc:spChg chg="add mod">
          <ac:chgData name="Bas Bouwman" userId="d8c06136-933c-4213-ac6e-4005bbe8aaa0" providerId="ADAL" clId="{34E24809-9C7F-427A-BB0A-4FB97A910992}" dt="2025-05-01T20:22:29.287" v="1986" actId="1076"/>
          <ac:spMkLst>
            <pc:docMk/>
            <pc:sldMk cId="1474970526" sldId="272"/>
            <ac:spMk id="6" creationId="{AD4EE230-A1C9-2178-1104-4207F3382276}"/>
          </ac:spMkLst>
        </pc:spChg>
      </pc:sldChg>
      <pc:sldChg chg="addSp modSp add mod">
        <pc:chgData name="Bas Bouwman" userId="d8c06136-933c-4213-ac6e-4005bbe8aaa0" providerId="ADAL" clId="{34E24809-9C7F-427A-BB0A-4FB97A910992}" dt="2025-05-01T20:22:37.845" v="1993" actId="1076"/>
        <pc:sldMkLst>
          <pc:docMk/>
          <pc:sldMk cId="1460474301" sldId="273"/>
        </pc:sldMkLst>
        <pc:spChg chg="add mod">
          <ac:chgData name="Bas Bouwman" userId="d8c06136-933c-4213-ac6e-4005bbe8aaa0" providerId="ADAL" clId="{34E24809-9C7F-427A-BB0A-4FB97A910992}" dt="2025-05-01T20:22:37.845" v="1993" actId="1076"/>
          <ac:spMkLst>
            <pc:docMk/>
            <pc:sldMk cId="1460474301" sldId="273"/>
            <ac:spMk id="6" creationId="{EDF9D418-E4FD-33EE-6A3E-5AB7A245C2DA}"/>
          </ac:spMkLst>
        </pc:spChg>
      </pc:sldChg>
      <pc:sldChg chg="addSp modSp add mod">
        <pc:chgData name="Bas Bouwman" userId="d8c06136-933c-4213-ac6e-4005bbe8aaa0" providerId="ADAL" clId="{34E24809-9C7F-427A-BB0A-4FB97A910992}" dt="2025-05-01T20:22:51.549" v="2008" actId="1076"/>
        <pc:sldMkLst>
          <pc:docMk/>
          <pc:sldMk cId="2080358698" sldId="274"/>
        </pc:sldMkLst>
        <pc:spChg chg="add mod">
          <ac:chgData name="Bas Bouwman" userId="d8c06136-933c-4213-ac6e-4005bbe8aaa0" providerId="ADAL" clId="{34E24809-9C7F-427A-BB0A-4FB97A910992}" dt="2025-05-01T20:22:51.549" v="2008" actId="1076"/>
          <ac:spMkLst>
            <pc:docMk/>
            <pc:sldMk cId="2080358698" sldId="274"/>
            <ac:spMk id="6" creationId="{AE3CFB89-8111-C669-9FDA-5B991995D338}"/>
          </ac:spMkLst>
        </pc:spChg>
      </pc:sldChg>
      <pc:sldChg chg="add">
        <pc:chgData name="Bas Bouwman" userId="d8c06136-933c-4213-ac6e-4005bbe8aaa0" providerId="ADAL" clId="{34E24809-9C7F-427A-BB0A-4FB97A910992}" dt="2025-05-01T20:21:14.100" v="1943"/>
        <pc:sldMkLst>
          <pc:docMk/>
          <pc:sldMk cId="2356852896" sldId="275"/>
        </pc:sldMkLst>
      </pc:sldChg>
      <pc:sldChg chg="add">
        <pc:chgData name="Bas Bouwman" userId="d8c06136-933c-4213-ac6e-4005bbe8aaa0" providerId="ADAL" clId="{34E24809-9C7F-427A-BB0A-4FB97A910992}" dt="2025-05-01T20:21:14.100" v="1943"/>
        <pc:sldMkLst>
          <pc:docMk/>
          <pc:sldMk cId="640940801" sldId="276"/>
        </pc:sldMkLst>
      </pc:sldChg>
      <pc:sldChg chg="addSp modSp add mod">
        <pc:chgData name="Bas Bouwman" userId="d8c06136-933c-4213-ac6e-4005bbe8aaa0" providerId="ADAL" clId="{34E24809-9C7F-427A-BB0A-4FB97A910992}" dt="2025-05-01T20:23:59.263" v="2024" actId="1076"/>
        <pc:sldMkLst>
          <pc:docMk/>
          <pc:sldMk cId="3628773119" sldId="277"/>
        </pc:sldMkLst>
        <pc:spChg chg="add mod">
          <ac:chgData name="Bas Bouwman" userId="d8c06136-933c-4213-ac6e-4005bbe8aaa0" providerId="ADAL" clId="{34E24809-9C7F-427A-BB0A-4FB97A910992}" dt="2025-05-01T20:23:07.331" v="2020" actId="1076"/>
          <ac:spMkLst>
            <pc:docMk/>
            <pc:sldMk cId="3628773119" sldId="277"/>
            <ac:spMk id="3" creationId="{32A1EC87-C646-4817-F6A8-963BBFECA195}"/>
          </ac:spMkLst>
        </pc:spChg>
        <pc:picChg chg="add mod">
          <ac:chgData name="Bas Bouwman" userId="d8c06136-933c-4213-ac6e-4005bbe8aaa0" providerId="ADAL" clId="{34E24809-9C7F-427A-BB0A-4FB97A910992}" dt="2025-05-01T20:23:59.263" v="2024" actId="1076"/>
          <ac:picMkLst>
            <pc:docMk/>
            <pc:sldMk cId="3628773119" sldId="277"/>
            <ac:picMk id="15362" creationId="{2F1DD6CD-A3B5-F887-9D82-5F981805F955}"/>
          </ac:picMkLst>
        </pc:picChg>
      </pc:sldChg>
      <pc:sldChg chg="addSp modSp add mod">
        <pc:chgData name="Bas Bouwman" userId="d8c06136-933c-4213-ac6e-4005bbe8aaa0" providerId="ADAL" clId="{34E24809-9C7F-427A-BB0A-4FB97A910992}" dt="2025-05-01T20:24:49.713" v="2103" actId="1076"/>
        <pc:sldMkLst>
          <pc:docMk/>
          <pc:sldMk cId="2868129530" sldId="278"/>
        </pc:sldMkLst>
        <pc:spChg chg="add mod">
          <ac:chgData name="Bas Bouwman" userId="d8c06136-933c-4213-ac6e-4005bbe8aaa0" providerId="ADAL" clId="{34E24809-9C7F-427A-BB0A-4FB97A910992}" dt="2025-05-01T20:24:49.713" v="2103" actId="1076"/>
          <ac:spMkLst>
            <pc:docMk/>
            <pc:sldMk cId="2868129530" sldId="278"/>
            <ac:spMk id="6" creationId="{2C0172B9-986E-EF3B-33F2-42267C8F803F}"/>
          </ac:spMkLst>
        </pc:spChg>
      </pc:sldChg>
      <pc:sldChg chg="addSp modSp add mod">
        <pc:chgData name="Bas Bouwman" userId="d8c06136-933c-4213-ac6e-4005bbe8aaa0" providerId="ADAL" clId="{34E24809-9C7F-427A-BB0A-4FB97A910992}" dt="2025-05-01T20:25:02.842" v="2113" actId="1076"/>
        <pc:sldMkLst>
          <pc:docMk/>
          <pc:sldMk cId="1500861858" sldId="279"/>
        </pc:sldMkLst>
        <pc:spChg chg="add mod">
          <ac:chgData name="Bas Bouwman" userId="d8c06136-933c-4213-ac6e-4005bbe8aaa0" providerId="ADAL" clId="{34E24809-9C7F-427A-BB0A-4FB97A910992}" dt="2025-05-01T20:25:02.842" v="2113" actId="1076"/>
          <ac:spMkLst>
            <pc:docMk/>
            <pc:sldMk cId="1500861858" sldId="279"/>
            <ac:spMk id="6" creationId="{1CD64C08-DC3D-2DAD-0B8F-10E5EEB18426}"/>
          </ac:spMkLst>
        </pc:spChg>
      </pc:sldChg>
      <pc:sldChg chg="addSp modSp add mod">
        <pc:chgData name="Bas Bouwman" userId="d8c06136-933c-4213-ac6e-4005bbe8aaa0" providerId="ADAL" clId="{34E24809-9C7F-427A-BB0A-4FB97A910992}" dt="2025-05-01T20:27:04.628" v="2147" actId="1076"/>
        <pc:sldMkLst>
          <pc:docMk/>
          <pc:sldMk cId="3933597864" sldId="280"/>
        </pc:sldMkLst>
        <pc:spChg chg="add">
          <ac:chgData name="Bas Bouwman" userId="d8c06136-933c-4213-ac6e-4005bbe8aaa0" providerId="ADAL" clId="{34E24809-9C7F-427A-BB0A-4FB97A910992}" dt="2025-05-01T20:25:25.367" v="2114"/>
          <ac:spMkLst>
            <pc:docMk/>
            <pc:sldMk cId="3933597864" sldId="280"/>
            <ac:spMk id="6" creationId="{D6ADA009-CABE-200F-CF15-73ED92498490}"/>
          </ac:spMkLst>
        </pc:spChg>
        <pc:spChg chg="add mod">
          <ac:chgData name="Bas Bouwman" userId="d8c06136-933c-4213-ac6e-4005bbe8aaa0" providerId="ADAL" clId="{34E24809-9C7F-427A-BB0A-4FB97A910992}" dt="2025-05-01T20:27:04.628" v="2147" actId="1076"/>
          <ac:spMkLst>
            <pc:docMk/>
            <pc:sldMk cId="3933597864" sldId="280"/>
            <ac:spMk id="7" creationId="{0FF7E350-B355-1F39-BC88-90557BBEC2B1}"/>
          </ac:spMkLst>
        </pc:spChg>
        <pc:picChg chg="add mod">
          <ac:chgData name="Bas Bouwman" userId="d8c06136-933c-4213-ac6e-4005bbe8aaa0" providerId="ADAL" clId="{34E24809-9C7F-427A-BB0A-4FB97A910992}" dt="2025-05-01T20:26:59.601" v="2146" actId="14100"/>
          <ac:picMkLst>
            <pc:docMk/>
            <pc:sldMk cId="3933597864" sldId="280"/>
            <ac:picMk id="13316" creationId="{B5A2BDF8-A122-DE3B-0050-BFFEB21D152D}"/>
          </ac:picMkLst>
        </pc:picChg>
      </pc:sldChg>
      <pc:sldChg chg="addSp delSp modSp add mod">
        <pc:chgData name="Bas Bouwman" userId="d8c06136-933c-4213-ac6e-4005bbe8aaa0" providerId="ADAL" clId="{34E24809-9C7F-427A-BB0A-4FB97A910992}" dt="2025-05-01T20:28:40.850" v="2199" actId="1076"/>
        <pc:sldMkLst>
          <pc:docMk/>
          <pc:sldMk cId="3725813588" sldId="281"/>
        </pc:sldMkLst>
        <pc:spChg chg="add mod">
          <ac:chgData name="Bas Bouwman" userId="d8c06136-933c-4213-ac6e-4005bbe8aaa0" providerId="ADAL" clId="{34E24809-9C7F-427A-BB0A-4FB97A910992}" dt="2025-05-01T20:28:40.850" v="2199" actId="1076"/>
          <ac:spMkLst>
            <pc:docMk/>
            <pc:sldMk cId="3725813588" sldId="281"/>
            <ac:spMk id="6" creationId="{8062C591-2DDD-5463-088C-7A0E49D3E365}"/>
          </ac:spMkLst>
        </pc:spChg>
        <pc:picChg chg="del">
          <ac:chgData name="Bas Bouwman" userId="d8c06136-933c-4213-ac6e-4005bbe8aaa0" providerId="ADAL" clId="{34E24809-9C7F-427A-BB0A-4FB97A910992}" dt="2025-05-01T20:27:14.708" v="2148" actId="478"/>
          <ac:picMkLst>
            <pc:docMk/>
            <pc:sldMk cId="3725813588" sldId="281"/>
            <ac:picMk id="10242" creationId="{41C80C55-9F7E-6BC0-C6B5-C6EEEAADD8E5}"/>
          </ac:picMkLst>
        </pc:picChg>
        <pc:picChg chg="add mod">
          <ac:chgData name="Bas Bouwman" userId="d8c06136-933c-4213-ac6e-4005bbe8aaa0" providerId="ADAL" clId="{34E24809-9C7F-427A-BB0A-4FB97A910992}" dt="2025-05-01T20:28:36.687" v="2198" actId="1076"/>
          <ac:picMkLst>
            <pc:docMk/>
            <pc:sldMk cId="3725813588" sldId="281"/>
            <ac:picMk id="12290" creationId="{2BA7B39C-3047-30FA-1CEF-65F0B493FB2F}"/>
          </ac:picMkLst>
        </pc:picChg>
      </pc:sldChg>
      <pc:sldChg chg="addSp modSp add mod modAnim">
        <pc:chgData name="Bas Bouwman" userId="d8c06136-933c-4213-ac6e-4005bbe8aaa0" providerId="ADAL" clId="{34E24809-9C7F-427A-BB0A-4FB97A910992}" dt="2025-05-01T20:32:50.445" v="2245"/>
        <pc:sldMkLst>
          <pc:docMk/>
          <pc:sldMk cId="3911399230" sldId="282"/>
        </pc:sldMkLst>
        <pc:spChg chg="add mod">
          <ac:chgData name="Bas Bouwman" userId="d8c06136-933c-4213-ac6e-4005bbe8aaa0" providerId="ADAL" clId="{34E24809-9C7F-427A-BB0A-4FB97A910992}" dt="2025-05-01T20:30:10.776" v="2234" actId="1076"/>
          <ac:spMkLst>
            <pc:docMk/>
            <pc:sldMk cId="3911399230" sldId="282"/>
            <ac:spMk id="7" creationId="{56A9907B-1785-02AB-91F2-0EFFC3B6FECA}"/>
          </ac:spMkLst>
        </pc:spChg>
        <pc:picChg chg="mod">
          <ac:chgData name="Bas Bouwman" userId="d8c06136-933c-4213-ac6e-4005bbe8aaa0" providerId="ADAL" clId="{34E24809-9C7F-427A-BB0A-4FB97A910992}" dt="2025-05-01T20:30:03.107" v="2233" actId="1076"/>
          <ac:picMkLst>
            <pc:docMk/>
            <pc:sldMk cId="3911399230" sldId="282"/>
            <ac:picMk id="6" creationId="{F97D96B4-2FA9-9645-CBE0-5A5BFC29940C}"/>
          </ac:picMkLst>
        </pc:picChg>
      </pc:sldChg>
      <pc:sldChg chg="addSp delSp modSp add mod setBg delDesignElem">
        <pc:chgData name="Bas Bouwman" userId="d8c06136-933c-4213-ac6e-4005bbe8aaa0" providerId="ADAL" clId="{34E24809-9C7F-427A-BB0A-4FB97A910992}" dt="2025-05-01T20:21:36.309" v="1957" actId="1076"/>
        <pc:sldMkLst>
          <pc:docMk/>
          <pc:sldMk cId="3434919133" sldId="283"/>
        </pc:sldMkLst>
        <pc:spChg chg="mod">
          <ac:chgData name="Bas Bouwman" userId="d8c06136-933c-4213-ac6e-4005bbe8aaa0" providerId="ADAL" clId="{34E24809-9C7F-427A-BB0A-4FB97A910992}" dt="2025-05-01T20:21:36.309" v="1957" actId="1076"/>
          <ac:spMkLst>
            <pc:docMk/>
            <pc:sldMk cId="3434919133" sldId="283"/>
            <ac:spMk id="2" creationId="{BBD7D352-D4F8-86E8-76E8-A5999F2AD786}"/>
          </ac:spMkLst>
        </pc:spChg>
        <pc:spChg chg="del">
          <ac:chgData name="Bas Bouwman" userId="d8c06136-933c-4213-ac6e-4005bbe8aaa0" providerId="ADAL" clId="{34E24809-9C7F-427A-BB0A-4FB97A910992}" dt="2025-05-01T20:21:29.730" v="1956" actId="478"/>
          <ac:spMkLst>
            <pc:docMk/>
            <pc:sldMk cId="3434919133" sldId="283"/>
            <ac:spMk id="3" creationId="{6687AF4F-FA76-94BB-663F-6D772DB78A3B}"/>
          </ac:spMkLst>
        </pc:spChg>
        <pc:spChg chg="add mod">
          <ac:chgData name="Bas Bouwman" userId="d8c06136-933c-4213-ac6e-4005bbe8aaa0" providerId="ADAL" clId="{34E24809-9C7F-427A-BB0A-4FB97A910992}" dt="2025-05-01T20:21:29.730" v="1956" actId="478"/>
          <ac:spMkLst>
            <pc:docMk/>
            <pc:sldMk cId="3434919133" sldId="283"/>
            <ac:spMk id="5" creationId="{BACE351B-7B9A-054B-5CDD-81E56A64D77E}"/>
          </ac:spMkLst>
        </pc:spChg>
        <pc:spChg chg="del">
          <ac:chgData name="Bas Bouwman" userId="d8c06136-933c-4213-ac6e-4005bbe8aaa0" providerId="ADAL" clId="{34E24809-9C7F-427A-BB0A-4FB97A910992}" dt="2025-05-01T20:21:23.016" v="1945"/>
          <ac:spMkLst>
            <pc:docMk/>
            <pc:sldMk cId="3434919133" sldId="283"/>
            <ac:spMk id="21" creationId="{F705A536-69C0-06E2-AA91-1CADA240B2D4}"/>
          </ac:spMkLst>
        </pc:spChg>
      </pc:sldChg>
      <pc:sldChg chg="addSp delSp modSp new mod">
        <pc:chgData name="Bas Bouwman" userId="d8c06136-933c-4213-ac6e-4005bbe8aaa0" providerId="ADAL" clId="{34E24809-9C7F-427A-BB0A-4FB97A910992}" dt="2025-05-01T20:48:12.227" v="2337"/>
        <pc:sldMkLst>
          <pc:docMk/>
          <pc:sldMk cId="1006850169" sldId="284"/>
        </pc:sldMkLst>
        <pc:spChg chg="del">
          <ac:chgData name="Bas Bouwman" userId="d8c06136-933c-4213-ac6e-4005bbe8aaa0" providerId="ADAL" clId="{34E24809-9C7F-427A-BB0A-4FB97A910992}" dt="2025-05-01T20:45:05.297" v="2247" actId="931"/>
          <ac:spMkLst>
            <pc:docMk/>
            <pc:sldMk cId="1006850169" sldId="284"/>
            <ac:spMk id="3" creationId="{FE6582F2-BF80-6FAA-33AD-65E3C0ECC105}"/>
          </ac:spMkLst>
        </pc:spChg>
        <pc:spChg chg="add mod">
          <ac:chgData name="Bas Bouwman" userId="d8c06136-933c-4213-ac6e-4005bbe8aaa0" providerId="ADAL" clId="{34E24809-9C7F-427A-BB0A-4FB97A910992}" dt="2025-05-01T20:47:13.641" v="2334" actId="1076"/>
          <ac:spMkLst>
            <pc:docMk/>
            <pc:sldMk cId="1006850169" sldId="284"/>
            <ac:spMk id="6" creationId="{056E05BF-AD46-AEAC-0195-37C14696431F}"/>
          </ac:spMkLst>
        </pc:spChg>
        <pc:picChg chg="add mod">
          <ac:chgData name="Bas Bouwman" userId="d8c06136-933c-4213-ac6e-4005bbe8aaa0" providerId="ADAL" clId="{34E24809-9C7F-427A-BB0A-4FB97A910992}" dt="2025-05-01T20:45:16.356" v="2252" actId="14100"/>
          <ac:picMkLst>
            <pc:docMk/>
            <pc:sldMk cId="1006850169" sldId="284"/>
            <ac:picMk id="5" creationId="{C8D513D1-41AD-C64A-C0D7-AF7EE40C63C8}"/>
          </ac:picMkLst>
        </pc:picChg>
        <pc:picChg chg="add mod">
          <ac:chgData name="Bas Bouwman" userId="d8c06136-933c-4213-ac6e-4005bbe8aaa0" providerId="ADAL" clId="{34E24809-9C7F-427A-BB0A-4FB97A910992}" dt="2025-05-01T20:48:12.227" v="2337"/>
          <ac:picMkLst>
            <pc:docMk/>
            <pc:sldMk cId="1006850169" sldId="284"/>
            <ac:picMk id="7" creationId="{C656782E-4A21-9C18-AAE2-84FE7F8D775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B1FC2B-ECA4-CAFA-95D2-5E89368294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C124A84-F421-A862-0B56-19027B9DD9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01A317A-1663-E68C-1DF9-D548CAAE7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3E707-80FD-4E22-A8CE-162BA8FACABA}" type="datetimeFigureOut">
              <a:rPr lang="nl-NL" smtClean="0"/>
              <a:t>2-5-2025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BD0C3EA-0ACD-8E37-406E-1AB713E24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D391FAD-7011-399A-6E81-5E61608B6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A3FD8-0ADF-4FD6-8EE6-9663CBF373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2179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A8C480-73C9-FCAF-B56C-84881D5CB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90007B7-D274-295D-3AF9-D7B2AD08B0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643DF9-CC6F-75B6-3F6D-2B78A0B39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3E707-80FD-4E22-A8CE-162BA8FACABA}" type="datetimeFigureOut">
              <a:rPr lang="nl-NL" smtClean="0"/>
              <a:t>2-5-2025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F8241F6-FA77-120F-4A74-01E82C324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58CF42F-86C2-5C20-FDF1-3E70E3328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A3FD8-0ADF-4FD6-8EE6-9663CBF373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8447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CDBC2738-723E-A11A-9818-169EF35FA1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C7FDF7C-1FD8-0BD5-925A-A1515C79A0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30F74B5-9CC0-BF04-9B45-A9EF8FC22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3E707-80FD-4E22-A8CE-162BA8FACABA}" type="datetimeFigureOut">
              <a:rPr lang="nl-NL" smtClean="0"/>
              <a:t>2-5-2025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05A08D2-77D1-8CEA-2FEB-FB1EE4CB3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A3F765E-4B11-D8BD-E589-72E2635C3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A3FD8-0ADF-4FD6-8EE6-9663CBF373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6775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8F3F95-97EC-8480-94C1-DFEC8FA4B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B2A4C3B-C330-DB69-F52F-F2323BAD0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05342F8-E2D7-B1BD-EFE5-93BD014B4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3E707-80FD-4E22-A8CE-162BA8FACABA}" type="datetimeFigureOut">
              <a:rPr lang="nl-NL" smtClean="0"/>
              <a:t>2-5-2025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A9BD5A4-9876-AE7C-FC96-F139143B1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93CCAA6-7C88-8CA6-F00E-0CA07D22F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A3FD8-0ADF-4FD6-8EE6-9663CBF373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5822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758D8D-8438-394A-C34B-AC80DB97F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3AA5C5E-91BA-49E1-F4DD-9840F77598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0DDAFDE-ED4F-42DC-C94F-44BB69C3D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3E707-80FD-4E22-A8CE-162BA8FACABA}" type="datetimeFigureOut">
              <a:rPr lang="nl-NL" smtClean="0"/>
              <a:t>2-5-2025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CA85E3-0238-B473-75D9-4C7980E38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59142E8-7E75-E4D2-A79E-0229BC310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A3FD8-0ADF-4FD6-8EE6-9663CBF373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6937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93106C-1410-B6A3-B499-04BD8B317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AC82FB4-0BE5-7F8B-3740-8A29E6FFA7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3CE2A45-D98F-469B-28F2-4EA7B597DB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9DA12FF-A3DE-42FA-FABE-77DBA936D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3E707-80FD-4E22-A8CE-162BA8FACABA}" type="datetimeFigureOut">
              <a:rPr lang="nl-NL" smtClean="0"/>
              <a:t>2-5-2025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80167E4-6B1A-0FE6-318F-EED73E6A9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FCA365E-81EE-E871-B998-F28632AC0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A3FD8-0ADF-4FD6-8EE6-9663CBF373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93242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E2571E-EC26-F70F-C0D4-A0AFAB9A1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9960BC6-01CF-BB90-9146-2E2C78F87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5FBA801-86D1-BE48-17C9-EA91DF3BAE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3ED46DA-F300-0CB3-D4AF-E93ACE2B15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072373D-E597-4C68-346B-3BD5A1D3AD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566BBBE0-6E4C-6DC0-FF0E-806492066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3E707-80FD-4E22-A8CE-162BA8FACABA}" type="datetimeFigureOut">
              <a:rPr lang="nl-NL" smtClean="0"/>
              <a:t>2-5-2025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3017B2F1-B8D5-755B-1EBD-22B39ED56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C7F8CF66-8316-94EC-178D-2A79FA490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A3FD8-0ADF-4FD6-8EE6-9663CBF373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2806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5CC01D-17D4-678E-41D1-80F5D7295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F58305E6-BDA8-7E77-84E3-4013F80F3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3E707-80FD-4E22-A8CE-162BA8FACABA}" type="datetimeFigureOut">
              <a:rPr lang="nl-NL" smtClean="0"/>
              <a:t>2-5-2025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E6332A4-A980-6FEC-F39A-E2CA218B3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557BB94-CD5D-DD7E-EBDA-FEF5628A0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A3FD8-0ADF-4FD6-8EE6-9663CBF373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0575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18DC9052-C10E-7D30-756D-6D6D3179D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3E707-80FD-4E22-A8CE-162BA8FACABA}" type="datetimeFigureOut">
              <a:rPr lang="nl-NL" smtClean="0"/>
              <a:t>2-5-2025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853A645-CD7C-1324-931B-0017CD955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AC34D77-2F2B-3691-2A75-6AA30121D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A3FD8-0ADF-4FD6-8EE6-9663CBF373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4177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C99717-5CBC-C328-083D-20FCF2CEC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355F8E6-0B2B-E62F-F589-538818C17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C3E24E7-59A0-3D93-7961-E06AE256C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6E94A05-74B6-2744-4DC3-1124B17B0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3E707-80FD-4E22-A8CE-162BA8FACABA}" type="datetimeFigureOut">
              <a:rPr lang="nl-NL" smtClean="0"/>
              <a:t>2-5-2025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2353F1D-8991-D306-7D61-A9AEBBEA1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DD0E1F4-837D-5118-00D9-30FAFA197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A3FD8-0ADF-4FD6-8EE6-9663CBF373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0503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85E795-B992-FDCF-F475-E82EA9EB6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E29C9D5-A10A-83A9-37DB-3A76ED2ED8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11C0B1B-5B29-0FF8-0811-7B58826E13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7707C1B-C9B6-7F02-4134-A2C14E47F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3E707-80FD-4E22-A8CE-162BA8FACABA}" type="datetimeFigureOut">
              <a:rPr lang="nl-NL" smtClean="0"/>
              <a:t>2-5-2025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9241601-8D5E-5763-BE13-E5C9680AB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E206D27-6E38-E1E4-D113-99A0C43E3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A3FD8-0ADF-4FD6-8EE6-9663CBF373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2267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9B4B11D-BAC6-F5D9-2EEC-D8DEDC8E4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9C2839B-1AF9-C424-B03A-DB3051EE13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34360A3-957C-B9A7-42EF-AC0D26F61E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73E707-80FD-4E22-A8CE-162BA8FACABA}" type="datetimeFigureOut">
              <a:rPr lang="nl-NL" smtClean="0"/>
              <a:t>2-5-2025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85AED6F-DEAD-AB7B-3825-6BA6A206E9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6780DAB-331B-D683-14AD-68A1DBADB5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45A3FD8-0ADF-4FD6-8EE6-9663CBF373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444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kwismisters.nl/keuzepagina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kwismisters.nl/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6">
            <a:extLst>
              <a:ext uri="{FF2B5EF4-FFF2-40B4-BE49-F238E27FC236}">
                <a16:creationId xmlns:a16="http://schemas.microsoft.com/office/drawing/2014/main" id="{32E62931-8EB4-42BB-BAAB-D8757BE66D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CD4F67-9AF8-F8C7-0F50-AC71D7183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7461" y="728666"/>
            <a:ext cx="4984813" cy="3157080"/>
          </a:xfrm>
          <a:noFill/>
        </p:spPr>
        <p:txBody>
          <a:bodyPr>
            <a:normAutofit/>
          </a:bodyPr>
          <a:lstStyle/>
          <a:p>
            <a:pPr algn="l"/>
            <a:r>
              <a:rPr lang="nl-NL" sz="5200" dirty="0"/>
              <a:t>Gratis Ronde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59562FF-F979-97F2-6510-A14104D71B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7461" y="4072045"/>
            <a:ext cx="4984813" cy="2057289"/>
          </a:xfrm>
          <a:noFill/>
        </p:spPr>
        <p:txBody>
          <a:bodyPr>
            <a:normAutofit/>
          </a:bodyPr>
          <a:lstStyle/>
          <a:p>
            <a:pPr algn="l"/>
            <a:r>
              <a:rPr lang="nl-NL" i="1" dirty="0"/>
              <a:t>Zo krijg je alvast een idee hoe een </a:t>
            </a:r>
            <a:r>
              <a:rPr lang="nl-NL" i="1" dirty="0" err="1"/>
              <a:t>pubquiz</a:t>
            </a:r>
            <a:r>
              <a:rPr lang="nl-NL" i="1" dirty="0"/>
              <a:t> van Kwis Misters eruitziet!</a:t>
            </a:r>
          </a:p>
        </p:txBody>
      </p:sp>
      <p:pic>
        <p:nvPicPr>
          <p:cNvPr id="7" name="Afbeelding 6" descr="Afbeelding met Turquoise, water, Groenblauw, patroon&#10;&#10;Door AI gegenereerde inhoud is mogelijk onjuist.">
            <a:extLst>
              <a:ext uri="{FF2B5EF4-FFF2-40B4-BE49-F238E27FC236}">
                <a16:creationId xmlns:a16="http://schemas.microsoft.com/office/drawing/2014/main" id="{B84A5F0C-BD8F-43C3-80D6-994A7B778C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3" r="7557"/>
          <a:stretch/>
        </p:blipFill>
        <p:spPr>
          <a:xfrm>
            <a:off x="1" y="10"/>
            <a:ext cx="6005512" cy="685799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E0A2D844-516F-A754-402D-9597B80342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94" y="1047837"/>
            <a:ext cx="4762325" cy="4762325"/>
          </a:xfrm>
          <a:prstGeom prst="flowChartConnector">
            <a:avLst/>
          </a:prstGeom>
          <a:solidFill>
            <a:srgbClr val="FFFFFF">
              <a:shade val="85000"/>
            </a:srgbClr>
          </a:solidFill>
          <a:ln w="76200">
            <a:solidFill>
              <a:schemeClr val="bg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61333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2F930F-9901-D233-0217-C32535295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B7EB1-6C2C-C38B-3E6D-468642247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Vraag 6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C9643BB-5DEF-920A-3F86-68DEC3E96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971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In het Nederlands elftal hebben maar liefst 19 duo’s van broers gespeeld. Ook waren er 10 </a:t>
            </a:r>
            <a:r>
              <a:rPr lang="nl-NL" dirty="0" err="1"/>
              <a:t>internationals</a:t>
            </a:r>
            <a:r>
              <a:rPr lang="nl-NL" dirty="0"/>
              <a:t> wiens zoon in Oranje speelde. </a:t>
            </a:r>
          </a:p>
          <a:p>
            <a:pPr marL="0" indent="0">
              <a:buNone/>
            </a:pPr>
            <a:r>
              <a:rPr lang="nl-NL" dirty="0"/>
              <a:t>Er is maar 1 familie van wie de vader én</a:t>
            </a:r>
            <a:br>
              <a:rPr lang="nl-NL" dirty="0"/>
            </a:br>
            <a:r>
              <a:rPr lang="nl-NL" dirty="0"/>
              <a:t>zijn twee zoons </a:t>
            </a:r>
            <a:r>
              <a:rPr lang="nl-NL" dirty="0" err="1"/>
              <a:t>international</a:t>
            </a:r>
            <a:r>
              <a:rPr lang="nl-NL" dirty="0"/>
              <a:t> waren. </a:t>
            </a:r>
          </a:p>
          <a:p>
            <a:pPr marL="0" indent="0">
              <a:buNone/>
            </a:pPr>
            <a:r>
              <a:rPr lang="nl-NL" dirty="0"/>
              <a:t>Welke familie is dit?</a:t>
            </a:r>
          </a:p>
        </p:txBody>
      </p:sp>
      <p:pic>
        <p:nvPicPr>
          <p:cNvPr id="5" name="Afbeelding 4" descr="Afbeelding met Turquoise, water, Groenblauw, patroon&#10;&#10;Door AI gegenereerde inhoud is mogelijk onjuist.">
            <a:extLst>
              <a:ext uri="{FF2B5EF4-FFF2-40B4-BE49-F238E27FC236}">
                <a16:creationId xmlns:a16="http://schemas.microsoft.com/office/drawing/2014/main" id="{FE7D7E3F-130E-72D8-075F-42031B754F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82" b="59905"/>
          <a:stretch/>
        </p:blipFill>
        <p:spPr>
          <a:xfrm>
            <a:off x="0" y="1489135"/>
            <a:ext cx="12192000" cy="538044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C76DA76-C480-A769-2E58-51D86764D78D}"/>
              </a:ext>
            </a:extLst>
          </p:cNvPr>
          <p:cNvSpPr txBox="1"/>
          <p:nvPr/>
        </p:nvSpPr>
        <p:spPr>
          <a:xfrm>
            <a:off x="10083800" y="1573491"/>
            <a:ext cx="1912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rgbClr val="FF0000"/>
                </a:solidFill>
              </a:rPr>
              <a:t>HIER NOG LOGO</a:t>
            </a:r>
          </a:p>
        </p:txBody>
      </p:sp>
      <p:pic>
        <p:nvPicPr>
          <p:cNvPr id="5122" name="Picture 2" descr="Gullit over 1988: 'Ik was moe' | OnsOranje">
            <a:extLst>
              <a:ext uri="{FF2B5EF4-FFF2-40B4-BE49-F238E27FC236}">
                <a16:creationId xmlns:a16="http://schemas.microsoft.com/office/drawing/2014/main" id="{FB97923F-48DA-95D0-3268-BBF2C23B3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904" y="3974747"/>
            <a:ext cx="4659086" cy="261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Afbeelding met tekst, Lettertype, Graphics, logo&#10;&#10;Door AI gegenereerde inhoud is mogelijk onjuist.">
            <a:extLst>
              <a:ext uri="{FF2B5EF4-FFF2-40B4-BE49-F238E27FC236}">
                <a16:creationId xmlns:a16="http://schemas.microsoft.com/office/drawing/2014/main" id="{6EF9F75E-AF73-7A47-B40F-F0EE75011B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802" y="1256026"/>
            <a:ext cx="3420198" cy="95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7090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4BA4FE-AF43-B960-9E5B-6D48D3145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CF9969-1938-05C4-EA93-C8E22F60D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Vraag 7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BE0369F-149D-91FE-F1BF-DAB3DD7D5B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971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Welk cosmeticamerk voert deze slogan?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 algn="ctr">
              <a:buNone/>
            </a:pPr>
            <a:r>
              <a:rPr lang="nl-NL" sz="3200" i="1" dirty="0" err="1">
                <a:solidFill>
                  <a:srgbClr val="7030A0"/>
                </a:solidFill>
                <a:latin typeface="Harrington" panose="04040505050A02020702" pitchFamily="82" charset="0"/>
              </a:rPr>
              <a:t>Because</a:t>
            </a:r>
            <a:r>
              <a:rPr lang="nl-NL" sz="3200" i="1" dirty="0">
                <a:solidFill>
                  <a:srgbClr val="7030A0"/>
                </a:solidFill>
                <a:latin typeface="Harrington" panose="04040505050A02020702" pitchFamily="82" charset="0"/>
              </a:rPr>
              <a:t> </a:t>
            </a:r>
            <a:r>
              <a:rPr lang="nl-NL" sz="3200" i="1" dirty="0" err="1">
                <a:solidFill>
                  <a:srgbClr val="7030A0"/>
                </a:solidFill>
                <a:latin typeface="Harrington" panose="04040505050A02020702" pitchFamily="82" charset="0"/>
              </a:rPr>
              <a:t>you’re</a:t>
            </a:r>
            <a:r>
              <a:rPr lang="nl-NL" sz="3200" i="1" dirty="0">
                <a:solidFill>
                  <a:srgbClr val="7030A0"/>
                </a:solidFill>
                <a:latin typeface="Harrington" panose="04040505050A02020702" pitchFamily="82" charset="0"/>
              </a:rPr>
              <a:t> </a:t>
            </a:r>
            <a:r>
              <a:rPr lang="nl-NL" sz="3200" i="1" dirty="0" err="1">
                <a:solidFill>
                  <a:srgbClr val="7030A0"/>
                </a:solidFill>
                <a:latin typeface="Harrington" panose="04040505050A02020702" pitchFamily="82" charset="0"/>
              </a:rPr>
              <a:t>worth</a:t>
            </a:r>
            <a:r>
              <a:rPr lang="nl-NL" sz="3200" i="1" dirty="0">
                <a:solidFill>
                  <a:srgbClr val="7030A0"/>
                </a:solidFill>
                <a:latin typeface="Harrington" panose="04040505050A02020702" pitchFamily="82" charset="0"/>
              </a:rPr>
              <a:t> </a:t>
            </a:r>
            <a:r>
              <a:rPr lang="nl-NL" sz="3200" i="1" dirty="0" err="1">
                <a:solidFill>
                  <a:srgbClr val="7030A0"/>
                </a:solidFill>
                <a:latin typeface="Harrington" panose="04040505050A02020702" pitchFamily="82" charset="0"/>
              </a:rPr>
              <a:t>it</a:t>
            </a:r>
            <a:r>
              <a:rPr lang="nl-NL" sz="3200" i="1" dirty="0">
                <a:solidFill>
                  <a:srgbClr val="7030A0"/>
                </a:solidFill>
                <a:latin typeface="Harrington" panose="04040505050A02020702" pitchFamily="82" charset="0"/>
              </a:rPr>
              <a:t>	/	Omdat je het waard bent</a:t>
            </a:r>
          </a:p>
        </p:txBody>
      </p:sp>
      <p:pic>
        <p:nvPicPr>
          <p:cNvPr id="5" name="Afbeelding 4" descr="Afbeelding met Turquoise, water, Groenblauw, patroon&#10;&#10;Door AI gegenereerde inhoud is mogelijk onjuist.">
            <a:extLst>
              <a:ext uri="{FF2B5EF4-FFF2-40B4-BE49-F238E27FC236}">
                <a16:creationId xmlns:a16="http://schemas.microsoft.com/office/drawing/2014/main" id="{AFAD9B8D-807F-D339-9AA5-07DDE0380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82" b="59905"/>
          <a:stretch/>
        </p:blipFill>
        <p:spPr>
          <a:xfrm>
            <a:off x="0" y="1489135"/>
            <a:ext cx="12192000" cy="538044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2C49376E-2A86-3A8F-95F8-71D088425EED}"/>
              </a:ext>
            </a:extLst>
          </p:cNvPr>
          <p:cNvSpPr txBox="1"/>
          <p:nvPr/>
        </p:nvSpPr>
        <p:spPr>
          <a:xfrm>
            <a:off x="10083800" y="1573491"/>
            <a:ext cx="1912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rgbClr val="FF0000"/>
                </a:solidFill>
              </a:rPr>
              <a:t>HIER NOG LOGO</a:t>
            </a:r>
          </a:p>
        </p:txBody>
      </p:sp>
      <p:pic>
        <p:nvPicPr>
          <p:cNvPr id="6" name="Afbeelding 5" descr="Afbeelding met tekst, Lettertype, Graphics, logo&#10;&#10;Door AI gegenereerde inhoud is mogelijk onjuist.">
            <a:extLst>
              <a:ext uri="{FF2B5EF4-FFF2-40B4-BE49-F238E27FC236}">
                <a16:creationId xmlns:a16="http://schemas.microsoft.com/office/drawing/2014/main" id="{07655FC8-C812-6D37-0505-0BAE3C1F95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802" y="1256026"/>
            <a:ext cx="3420198" cy="95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547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687EF7-CE6B-A459-586E-1902595B4F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1D7A9B-3FB7-A686-EC0F-6E8DB63C5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Vraag 8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7079AC0-7F38-3D97-11B3-D0CE25414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171" y="39973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Wie zie je hier in zijn jonge jaren?</a:t>
            </a:r>
          </a:p>
        </p:txBody>
      </p:sp>
      <p:pic>
        <p:nvPicPr>
          <p:cNvPr id="5" name="Afbeelding 4" descr="Afbeelding met Turquoise, water, Groenblauw, patroon&#10;&#10;Door AI gegenereerde inhoud is mogelijk onjuist.">
            <a:extLst>
              <a:ext uri="{FF2B5EF4-FFF2-40B4-BE49-F238E27FC236}">
                <a16:creationId xmlns:a16="http://schemas.microsoft.com/office/drawing/2014/main" id="{270CA45D-37BE-E389-5976-8C54D730BC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82" b="59905"/>
          <a:stretch/>
        </p:blipFill>
        <p:spPr>
          <a:xfrm>
            <a:off x="0" y="1489135"/>
            <a:ext cx="12192000" cy="538044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1124B204-DB0D-C5DE-B079-F92A11FD9962}"/>
              </a:ext>
            </a:extLst>
          </p:cNvPr>
          <p:cNvSpPr txBox="1"/>
          <p:nvPr/>
        </p:nvSpPr>
        <p:spPr>
          <a:xfrm>
            <a:off x="10083800" y="1573491"/>
            <a:ext cx="1912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rgbClr val="FF0000"/>
                </a:solidFill>
              </a:rPr>
              <a:t>HIER NOG LOGO</a:t>
            </a:r>
          </a:p>
        </p:txBody>
      </p:sp>
      <p:pic>
        <p:nvPicPr>
          <p:cNvPr id="9218" name="Picture 2" descr="until the very end. — Babies! 🥺 Daniel Radcliffe • Emma Watson • Rupert...">
            <a:extLst>
              <a:ext uri="{FF2B5EF4-FFF2-40B4-BE49-F238E27FC236}">
                <a16:creationId xmlns:a16="http://schemas.microsoft.com/office/drawing/2014/main" id="{CF33BC6E-710F-3CC0-E1B4-F7BDE75B2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48" y="2337892"/>
            <a:ext cx="4376738" cy="4154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Afbeelding met tekst, Lettertype, Graphics, logo&#10;&#10;Door AI gegenereerde inhoud is mogelijk onjuist.">
            <a:extLst>
              <a:ext uri="{FF2B5EF4-FFF2-40B4-BE49-F238E27FC236}">
                <a16:creationId xmlns:a16="http://schemas.microsoft.com/office/drawing/2014/main" id="{8BEE6021-2649-BAC0-8290-27F4271994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802" y="1256026"/>
            <a:ext cx="3420198" cy="95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904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6A163-999E-9D3B-05FD-A98DB381A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28051E-CFAA-A94F-AD66-08CB80C52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Vraag 9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235E68C-5D93-BF57-490C-D0AEBE2D7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971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Wat krijg je in de kroeg als je een kopstoot bestelt?</a:t>
            </a:r>
          </a:p>
        </p:txBody>
      </p:sp>
      <p:pic>
        <p:nvPicPr>
          <p:cNvPr id="5" name="Afbeelding 4" descr="Afbeelding met Turquoise, water, Groenblauw, patroon&#10;&#10;Door AI gegenereerde inhoud is mogelijk onjuist.">
            <a:extLst>
              <a:ext uri="{FF2B5EF4-FFF2-40B4-BE49-F238E27FC236}">
                <a16:creationId xmlns:a16="http://schemas.microsoft.com/office/drawing/2014/main" id="{0A16BB9A-08B9-8D9C-8A92-C6DB36DA8F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82" b="59905"/>
          <a:stretch/>
        </p:blipFill>
        <p:spPr>
          <a:xfrm>
            <a:off x="0" y="1489135"/>
            <a:ext cx="12192000" cy="538044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FC134B42-5B86-22D2-B838-E771722A2A15}"/>
              </a:ext>
            </a:extLst>
          </p:cNvPr>
          <p:cNvSpPr txBox="1"/>
          <p:nvPr/>
        </p:nvSpPr>
        <p:spPr>
          <a:xfrm>
            <a:off x="10083800" y="1573491"/>
            <a:ext cx="1912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rgbClr val="FF0000"/>
                </a:solidFill>
              </a:rPr>
              <a:t>HIER NOG LOGO</a:t>
            </a:r>
          </a:p>
        </p:txBody>
      </p:sp>
      <p:pic>
        <p:nvPicPr>
          <p:cNvPr id="10242" name="Picture 2" descr="Zidane Headbutt Gif GIFs | Tenor">
            <a:extLst>
              <a:ext uri="{FF2B5EF4-FFF2-40B4-BE49-F238E27FC236}">
                <a16:creationId xmlns:a16="http://schemas.microsoft.com/office/drawing/2014/main" id="{E241634C-B6AD-0CCC-A2D0-98E3FC9C7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839" y="3429000"/>
            <a:ext cx="4168321" cy="312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Afbeelding met tekst, Lettertype, Graphics, logo&#10;&#10;Door AI gegenereerde inhoud is mogelijk onjuist.">
            <a:extLst>
              <a:ext uri="{FF2B5EF4-FFF2-40B4-BE49-F238E27FC236}">
                <a16:creationId xmlns:a16="http://schemas.microsoft.com/office/drawing/2014/main" id="{8BBF4977-A70C-2064-8323-7B5407368C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802" y="1256026"/>
            <a:ext cx="3420198" cy="95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042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0BCC76-A51B-C91A-657D-F92EBAC9F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4E7183-8ECB-143E-1B77-DB19DC86D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Vraag 10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8688102-696C-35C1-AA6E-466E7E859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971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Je hoort een intro.</a:t>
            </a:r>
          </a:p>
          <a:p>
            <a:pPr marL="0" indent="0">
              <a:buNone/>
            </a:pPr>
            <a:r>
              <a:rPr lang="nl-NL" dirty="0"/>
              <a:t>Noem de titel en de artiest.</a:t>
            </a:r>
          </a:p>
        </p:txBody>
      </p:sp>
      <p:pic>
        <p:nvPicPr>
          <p:cNvPr id="5" name="Afbeelding 4" descr="Afbeelding met Turquoise, water, Groenblauw, patroon&#10;&#10;Door AI gegenereerde inhoud is mogelijk onjuist.">
            <a:extLst>
              <a:ext uri="{FF2B5EF4-FFF2-40B4-BE49-F238E27FC236}">
                <a16:creationId xmlns:a16="http://schemas.microsoft.com/office/drawing/2014/main" id="{20F02DC8-2505-114A-D0C8-FC52362C48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82" b="59905"/>
          <a:stretch/>
        </p:blipFill>
        <p:spPr>
          <a:xfrm>
            <a:off x="0" y="1489135"/>
            <a:ext cx="12192000" cy="538044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59FAD014-49D4-938A-1089-85271D3E67BA}"/>
              </a:ext>
            </a:extLst>
          </p:cNvPr>
          <p:cNvSpPr txBox="1"/>
          <p:nvPr/>
        </p:nvSpPr>
        <p:spPr>
          <a:xfrm>
            <a:off x="10083800" y="1573491"/>
            <a:ext cx="1912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rgbClr val="FF0000"/>
                </a:solidFill>
              </a:rPr>
              <a:t>HIER NOG LOGO</a:t>
            </a:r>
          </a:p>
        </p:txBody>
      </p:sp>
      <p:pic>
        <p:nvPicPr>
          <p:cNvPr id="6" name="Beyoncé - TEXAS HOLD 'EM">
            <a:hlinkClick r:id="" action="ppaction://media"/>
            <a:extLst>
              <a:ext uri="{FF2B5EF4-FFF2-40B4-BE49-F238E27FC236}">
                <a16:creationId xmlns:a16="http://schemas.microsoft.com/office/drawing/2014/main" id="{AACAB4C8-C992-75CF-2A1E-0B9480A9ACB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3302.8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4369594"/>
            <a:ext cx="406400" cy="406400"/>
          </a:xfrm>
          <a:prstGeom prst="rect">
            <a:avLst/>
          </a:prstGeom>
        </p:spPr>
      </p:pic>
      <p:pic>
        <p:nvPicPr>
          <p:cNvPr id="8194" name="Picture 2" descr="Question mark symbol inside headphones icon showing listening skills |  Premium Vector">
            <a:extLst>
              <a:ext uri="{FF2B5EF4-FFF2-40B4-BE49-F238E27FC236}">
                <a16:creationId xmlns:a16="http://schemas.microsoft.com/office/drawing/2014/main" id="{AC40681E-1B09-1BB2-76F2-33B4EC265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361" y="2503374"/>
            <a:ext cx="3732439" cy="373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Afbeelding met tekst, Lettertype, Graphics, logo&#10;&#10;Door AI gegenereerde inhoud is mogelijk onjuist.">
            <a:extLst>
              <a:ext uri="{FF2B5EF4-FFF2-40B4-BE49-F238E27FC236}">
                <a16:creationId xmlns:a16="http://schemas.microsoft.com/office/drawing/2014/main" id="{BDB6F30C-39C0-177B-8E7B-E98171F5F2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802" y="1256026"/>
            <a:ext cx="3420198" cy="95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53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79DD7C-7C89-B303-D6E1-A4FB39B8B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D7D352-D4F8-86E8-76E8-A5999F2AD7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6325" y="798361"/>
            <a:ext cx="4984813" cy="3157080"/>
          </a:xfrm>
          <a:noFill/>
        </p:spPr>
        <p:txBody>
          <a:bodyPr>
            <a:normAutofit/>
          </a:bodyPr>
          <a:lstStyle/>
          <a:p>
            <a:pPr algn="l"/>
            <a:r>
              <a:rPr lang="nl-NL" sz="5200" dirty="0"/>
              <a:t>Antwoorden</a:t>
            </a:r>
          </a:p>
        </p:txBody>
      </p:sp>
      <p:pic>
        <p:nvPicPr>
          <p:cNvPr id="7" name="Afbeelding 6" descr="Afbeelding met Turquoise, water, Groenblauw, patroon&#10;&#10;Door AI gegenereerde inhoud is mogelijk onjuist.">
            <a:extLst>
              <a:ext uri="{FF2B5EF4-FFF2-40B4-BE49-F238E27FC236}">
                <a16:creationId xmlns:a16="http://schemas.microsoft.com/office/drawing/2014/main" id="{628D9D3C-E6EB-177A-58F6-DD941536F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3" r="7557"/>
          <a:stretch/>
        </p:blipFill>
        <p:spPr>
          <a:xfrm>
            <a:off x="1" y="10"/>
            <a:ext cx="6005512" cy="685799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83C256F-1683-DF9A-E893-B678299912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94" y="1047837"/>
            <a:ext cx="4762325" cy="4762325"/>
          </a:xfrm>
          <a:prstGeom prst="flowChartConnector">
            <a:avLst/>
          </a:prstGeom>
          <a:solidFill>
            <a:srgbClr val="FFFFFF">
              <a:shade val="85000"/>
            </a:srgbClr>
          </a:solidFill>
          <a:ln w="76200">
            <a:solidFill>
              <a:schemeClr val="bg1"/>
            </a:solidFill>
          </a:ln>
          <a:effectLst/>
        </p:spPr>
      </p:pic>
      <p:sp>
        <p:nvSpPr>
          <p:cNvPr id="5" name="Ondertitel 4">
            <a:extLst>
              <a:ext uri="{FF2B5EF4-FFF2-40B4-BE49-F238E27FC236}">
                <a16:creationId xmlns:a16="http://schemas.microsoft.com/office/drawing/2014/main" id="{BACE351B-7B9A-054B-5CDD-81E56A64D7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491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9DD8B2-A294-90BD-28E0-BC52F11FF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66188E-B221-74E0-4F1A-02CF8168B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Vraag 1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C52E0C3-02F5-05C3-8A8A-51D7AD0F5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971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Hoe wordt een mannetjeseend genoemd?</a:t>
            </a:r>
          </a:p>
        </p:txBody>
      </p:sp>
      <p:pic>
        <p:nvPicPr>
          <p:cNvPr id="5" name="Afbeelding 4" descr="Afbeelding met Turquoise, water, Groenblauw, patroon&#10;&#10;Door AI gegenereerde inhoud is mogelijk onjuist.">
            <a:extLst>
              <a:ext uri="{FF2B5EF4-FFF2-40B4-BE49-F238E27FC236}">
                <a16:creationId xmlns:a16="http://schemas.microsoft.com/office/drawing/2014/main" id="{032E1A5D-F9A7-EEAC-4504-D25430BB2E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82" b="59905"/>
          <a:stretch/>
        </p:blipFill>
        <p:spPr>
          <a:xfrm>
            <a:off x="0" y="1489135"/>
            <a:ext cx="12192000" cy="538044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1E07AC6D-2184-5187-F222-25A5A53E5BD1}"/>
              </a:ext>
            </a:extLst>
          </p:cNvPr>
          <p:cNvSpPr txBox="1"/>
          <p:nvPr/>
        </p:nvSpPr>
        <p:spPr>
          <a:xfrm>
            <a:off x="10083800" y="1573491"/>
            <a:ext cx="1912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rgbClr val="FF0000"/>
                </a:solidFill>
              </a:rPr>
              <a:t>HIER NOG LOGO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B7DA201-774C-5A41-24D2-74E9D780C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9884" y="2312769"/>
            <a:ext cx="3375457" cy="4320803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683D43A0-54B2-D145-D024-44598EC82410}"/>
              </a:ext>
            </a:extLst>
          </p:cNvPr>
          <p:cNvSpPr txBox="1"/>
          <p:nvPr/>
        </p:nvSpPr>
        <p:spPr>
          <a:xfrm>
            <a:off x="3137948" y="4188073"/>
            <a:ext cx="18694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400" b="1" i="1" dirty="0">
                <a:solidFill>
                  <a:srgbClr val="00B050"/>
                </a:solidFill>
              </a:rPr>
              <a:t>Woerd</a:t>
            </a:r>
          </a:p>
        </p:txBody>
      </p:sp>
      <p:pic>
        <p:nvPicPr>
          <p:cNvPr id="8" name="Afbeelding 7" descr="Afbeelding met tekst, Lettertype, Graphics, logo&#10;&#10;Door AI gegenereerde inhoud is mogelijk onjuist.">
            <a:extLst>
              <a:ext uri="{FF2B5EF4-FFF2-40B4-BE49-F238E27FC236}">
                <a16:creationId xmlns:a16="http://schemas.microsoft.com/office/drawing/2014/main" id="{6DBB56E6-1215-CA62-DAEF-46C7FE0D71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802" y="1256026"/>
            <a:ext cx="3420198" cy="95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669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75DB62-E7F4-2AAB-09F3-9DED683BF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F57E9E-DE79-3489-00E2-674B98A24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Vraag 2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E608264-AED1-F5DB-7B82-326F49279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971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Van welk land is dit de vlag?</a:t>
            </a:r>
          </a:p>
        </p:txBody>
      </p:sp>
      <p:pic>
        <p:nvPicPr>
          <p:cNvPr id="5" name="Afbeelding 4" descr="Afbeelding met Turquoise, water, Groenblauw, patroon&#10;&#10;Door AI gegenereerde inhoud is mogelijk onjuist.">
            <a:extLst>
              <a:ext uri="{FF2B5EF4-FFF2-40B4-BE49-F238E27FC236}">
                <a16:creationId xmlns:a16="http://schemas.microsoft.com/office/drawing/2014/main" id="{B92B1B4E-DC7D-B494-B6CF-60DEBF3357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82" b="59905"/>
          <a:stretch/>
        </p:blipFill>
        <p:spPr>
          <a:xfrm>
            <a:off x="0" y="1489135"/>
            <a:ext cx="12192000" cy="538044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A76F6132-7AB1-E7EF-BE75-EA9B22AB554E}"/>
              </a:ext>
            </a:extLst>
          </p:cNvPr>
          <p:cNvSpPr txBox="1"/>
          <p:nvPr/>
        </p:nvSpPr>
        <p:spPr>
          <a:xfrm>
            <a:off x="10083800" y="1573491"/>
            <a:ext cx="1912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rgbClr val="FF0000"/>
                </a:solidFill>
              </a:rPr>
              <a:t>HIER NOG LOGO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E032300-8D9F-CC78-12BD-41C6BF9AF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986" y="2997826"/>
            <a:ext cx="5236028" cy="3495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AD4EE230-A1C9-2178-1104-4207F3382276}"/>
              </a:ext>
            </a:extLst>
          </p:cNvPr>
          <p:cNvSpPr txBox="1"/>
          <p:nvPr/>
        </p:nvSpPr>
        <p:spPr>
          <a:xfrm>
            <a:off x="8714014" y="5570559"/>
            <a:ext cx="34948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400" b="1" i="1" dirty="0">
                <a:solidFill>
                  <a:srgbClr val="00B050"/>
                </a:solidFill>
              </a:rPr>
              <a:t>Mozambique</a:t>
            </a:r>
          </a:p>
        </p:txBody>
      </p:sp>
      <p:pic>
        <p:nvPicPr>
          <p:cNvPr id="7" name="Afbeelding 6" descr="Afbeelding met tekst, Lettertype, Graphics, logo&#10;&#10;Door AI gegenereerde inhoud is mogelijk onjuist.">
            <a:extLst>
              <a:ext uri="{FF2B5EF4-FFF2-40B4-BE49-F238E27FC236}">
                <a16:creationId xmlns:a16="http://schemas.microsoft.com/office/drawing/2014/main" id="{1A66AEF9-4107-2B85-9391-04F91BDD6F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802" y="1256026"/>
            <a:ext cx="3420198" cy="95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970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4AE58-2D30-02BF-E376-8CCF89B2D9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1921D5-9097-6497-CCCE-FD8C38638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Vraag 3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F77CE93-ECB0-438B-6AF7-B7F6FC14B4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971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Naast wie woonde Smokie maar liefst 24 jaar, volgens hun bekendste hit?</a:t>
            </a:r>
          </a:p>
        </p:txBody>
      </p:sp>
      <p:pic>
        <p:nvPicPr>
          <p:cNvPr id="5" name="Afbeelding 4" descr="Afbeelding met Turquoise, water, Groenblauw, patroon&#10;&#10;Door AI gegenereerde inhoud is mogelijk onjuist.">
            <a:extLst>
              <a:ext uri="{FF2B5EF4-FFF2-40B4-BE49-F238E27FC236}">
                <a16:creationId xmlns:a16="http://schemas.microsoft.com/office/drawing/2014/main" id="{FEAE4E5C-1607-4304-C7F2-571D21CFA6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82" b="59905"/>
          <a:stretch/>
        </p:blipFill>
        <p:spPr>
          <a:xfrm>
            <a:off x="0" y="1489135"/>
            <a:ext cx="12192000" cy="538044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3AFD2E8B-269D-CEB4-13EC-90E65ADC9A37}"/>
              </a:ext>
            </a:extLst>
          </p:cNvPr>
          <p:cNvSpPr txBox="1"/>
          <p:nvPr/>
        </p:nvSpPr>
        <p:spPr>
          <a:xfrm>
            <a:off x="10083800" y="1573491"/>
            <a:ext cx="1912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rgbClr val="FF0000"/>
                </a:solidFill>
              </a:rPr>
              <a:t>HIER NOG LOGO</a:t>
            </a:r>
          </a:p>
        </p:txBody>
      </p:sp>
      <p:pic>
        <p:nvPicPr>
          <p:cNvPr id="3076" name="Picture 4" descr="Smokie - Needles &amp; Pins: The Best of Smokie [New CD] Holland - Import  886974727521| eBay">
            <a:extLst>
              <a:ext uri="{FF2B5EF4-FFF2-40B4-BE49-F238E27FC236}">
                <a16:creationId xmlns:a16="http://schemas.microsoft.com/office/drawing/2014/main" id="{1CA0A144-4AE5-C8DC-5C2C-7E70BADAD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7499">
            <a:off x="4520294" y="3293852"/>
            <a:ext cx="3535135" cy="353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EDF9D418-E4FD-33EE-6A3E-5AB7A245C2DA}"/>
              </a:ext>
            </a:extLst>
          </p:cNvPr>
          <p:cNvSpPr txBox="1"/>
          <p:nvPr/>
        </p:nvSpPr>
        <p:spPr>
          <a:xfrm>
            <a:off x="8842062" y="4384016"/>
            <a:ext cx="14798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400" b="1" i="1" dirty="0">
                <a:solidFill>
                  <a:srgbClr val="00B050"/>
                </a:solidFill>
              </a:rPr>
              <a:t>Alice</a:t>
            </a:r>
          </a:p>
        </p:txBody>
      </p:sp>
      <p:pic>
        <p:nvPicPr>
          <p:cNvPr id="7" name="Afbeelding 6" descr="Afbeelding met tekst, Lettertype, Graphics, logo&#10;&#10;Door AI gegenereerde inhoud is mogelijk onjuist.">
            <a:extLst>
              <a:ext uri="{FF2B5EF4-FFF2-40B4-BE49-F238E27FC236}">
                <a16:creationId xmlns:a16="http://schemas.microsoft.com/office/drawing/2014/main" id="{56EB4A6B-BA58-CCF0-16EA-5139C45663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802" y="1256026"/>
            <a:ext cx="3420198" cy="95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474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D288D2-F0A1-71CD-322B-1CFD02F6B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339988-A62A-8BB7-04F2-26CCCC26B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Vraag 4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5DC134-8525-E3A8-C3FF-FB42411092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971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Tijdens de Tweede Wereldoorlog werden gevangen in concentratiekampen gedwongen merktekens op hun kleding te dragen. Welke groep mensen kreeg dit embleem opgespeld?</a:t>
            </a:r>
          </a:p>
        </p:txBody>
      </p:sp>
      <p:pic>
        <p:nvPicPr>
          <p:cNvPr id="5" name="Afbeelding 4" descr="Afbeelding met Turquoise, water, Groenblauw, patroon&#10;&#10;Door AI gegenereerde inhoud is mogelijk onjuist.">
            <a:extLst>
              <a:ext uri="{FF2B5EF4-FFF2-40B4-BE49-F238E27FC236}">
                <a16:creationId xmlns:a16="http://schemas.microsoft.com/office/drawing/2014/main" id="{AB7D844D-0FF5-53B1-F324-2D14AB2B7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82" b="59905"/>
          <a:stretch/>
        </p:blipFill>
        <p:spPr>
          <a:xfrm>
            <a:off x="0" y="1489135"/>
            <a:ext cx="12192000" cy="538044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1219CB5F-99E3-5FD7-BF48-B033DF74F017}"/>
              </a:ext>
            </a:extLst>
          </p:cNvPr>
          <p:cNvSpPr txBox="1"/>
          <p:nvPr/>
        </p:nvSpPr>
        <p:spPr>
          <a:xfrm>
            <a:off x="10083800" y="1573491"/>
            <a:ext cx="1912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rgbClr val="FF0000"/>
                </a:solidFill>
              </a:rPr>
              <a:t>HIER NOG LOGO</a:t>
            </a:r>
          </a:p>
        </p:txBody>
      </p:sp>
      <p:pic>
        <p:nvPicPr>
          <p:cNvPr id="4098" name="Picture 2" descr="Roze driehoek - Wikipedia">
            <a:extLst>
              <a:ext uri="{FF2B5EF4-FFF2-40B4-BE49-F238E27FC236}">
                <a16:creationId xmlns:a16="http://schemas.microsoft.com/office/drawing/2014/main" id="{F0A9E2D3-491C-6BAA-2077-B6D65B48F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014" y="3970382"/>
            <a:ext cx="3145971" cy="279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AE3CFB89-8111-C669-9FDA-5B991995D338}"/>
              </a:ext>
            </a:extLst>
          </p:cNvPr>
          <p:cNvSpPr txBox="1"/>
          <p:nvPr/>
        </p:nvSpPr>
        <p:spPr>
          <a:xfrm>
            <a:off x="1004348" y="5603744"/>
            <a:ext cx="43910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400" b="1" i="1" dirty="0">
                <a:solidFill>
                  <a:srgbClr val="00B050"/>
                </a:solidFill>
              </a:rPr>
              <a:t>Homoseksuelen</a:t>
            </a:r>
          </a:p>
        </p:txBody>
      </p:sp>
      <p:pic>
        <p:nvPicPr>
          <p:cNvPr id="7" name="Afbeelding 6" descr="Afbeelding met tekst, Lettertype, Graphics, logo&#10;&#10;Door AI gegenereerde inhoud is mogelijk onjuist.">
            <a:extLst>
              <a:ext uri="{FF2B5EF4-FFF2-40B4-BE49-F238E27FC236}">
                <a16:creationId xmlns:a16="http://schemas.microsoft.com/office/drawing/2014/main" id="{7981556F-81DC-E5F5-8558-9CA242996F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802" y="1256026"/>
            <a:ext cx="3420198" cy="95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35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590B82-997F-2517-BE3C-ECA787C999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4F7B07-F011-8289-CBF1-7FA9902C7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Speluitleg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1E895D7-7C35-012D-D0D4-6783EFB55E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97125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dirty="0"/>
              <a:t>Je krijgt 10 vragen die zo uit een van onze quizzen zouden kunnen komen.</a:t>
            </a:r>
          </a:p>
          <a:p>
            <a:pPr marL="0" indent="0">
              <a:buNone/>
            </a:pPr>
            <a:r>
              <a:rPr lang="nl-NL" dirty="0"/>
              <a:t>Denk aan:</a:t>
            </a:r>
          </a:p>
          <a:p>
            <a:r>
              <a:rPr lang="nl-NL" dirty="0"/>
              <a:t>Kennisvragen</a:t>
            </a:r>
          </a:p>
          <a:p>
            <a:r>
              <a:rPr lang="nl-NL" dirty="0"/>
              <a:t>Afbeeldingen</a:t>
            </a:r>
          </a:p>
          <a:p>
            <a:r>
              <a:rPr lang="nl-NL" dirty="0"/>
              <a:t>Geluidsfragmenten</a:t>
            </a:r>
          </a:p>
          <a:p>
            <a:r>
              <a:rPr lang="nl-NL" dirty="0"/>
              <a:t>Videofragmenten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dirty="0"/>
              <a:t>Aan het einde van de quiz vind je de juiste antwoorden.</a:t>
            </a:r>
          </a:p>
        </p:txBody>
      </p:sp>
      <p:pic>
        <p:nvPicPr>
          <p:cNvPr id="5" name="Afbeelding 4" descr="Afbeelding met Turquoise, water, Groenblauw, patroon&#10;&#10;Door AI gegenereerde inhoud is mogelijk onjuist.">
            <a:extLst>
              <a:ext uri="{FF2B5EF4-FFF2-40B4-BE49-F238E27FC236}">
                <a16:creationId xmlns:a16="http://schemas.microsoft.com/office/drawing/2014/main" id="{BA5DF32D-2426-592F-F350-DBFFBDEF8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82" b="59905"/>
          <a:stretch/>
        </p:blipFill>
        <p:spPr>
          <a:xfrm>
            <a:off x="0" y="1489135"/>
            <a:ext cx="12192000" cy="538044"/>
          </a:xfrm>
          <a:prstGeom prst="rect">
            <a:avLst/>
          </a:prstGeom>
        </p:spPr>
      </p:pic>
      <p:pic>
        <p:nvPicPr>
          <p:cNvPr id="7" name="Afbeelding 6" descr="Afbeelding met tekst, Lettertype, Graphics, logo&#10;&#10;Door AI gegenereerde inhoud is mogelijk onjuist.">
            <a:extLst>
              <a:ext uri="{FF2B5EF4-FFF2-40B4-BE49-F238E27FC236}">
                <a16:creationId xmlns:a16="http://schemas.microsoft.com/office/drawing/2014/main" id="{DA6DE40E-6777-F96E-AE4E-86BE4E56C8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802" y="1256026"/>
            <a:ext cx="3420198" cy="95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3169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2D56C-77CE-7AED-B289-9CF42A49A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813183-2160-168E-D07F-6E2CA03C3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Vraag 5</a:t>
            </a:r>
          </a:p>
        </p:txBody>
      </p:sp>
      <p:pic>
        <p:nvPicPr>
          <p:cNvPr id="5" name="Afbeelding 4" descr="Afbeelding met Turquoise, water, Groenblauw, patroon&#10;&#10;Door AI gegenereerde inhoud is mogelijk onjuist.">
            <a:extLst>
              <a:ext uri="{FF2B5EF4-FFF2-40B4-BE49-F238E27FC236}">
                <a16:creationId xmlns:a16="http://schemas.microsoft.com/office/drawing/2014/main" id="{40BA2CCC-7105-F815-643D-455C68E5F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82" b="59905"/>
          <a:stretch/>
        </p:blipFill>
        <p:spPr>
          <a:xfrm>
            <a:off x="0" y="1489135"/>
            <a:ext cx="12192000" cy="538044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3D60A6EF-6D7D-6A14-BF2B-6B926925C1B3}"/>
              </a:ext>
            </a:extLst>
          </p:cNvPr>
          <p:cNvSpPr txBox="1"/>
          <p:nvPr/>
        </p:nvSpPr>
        <p:spPr>
          <a:xfrm>
            <a:off x="10083800" y="1573491"/>
            <a:ext cx="1912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rgbClr val="FF0000"/>
                </a:solidFill>
              </a:rPr>
              <a:t>HIER NOG LOGO</a:t>
            </a:r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D4E6AD32-70C6-635E-0EC7-635CC8AF877D}"/>
              </a:ext>
            </a:extLst>
          </p:cNvPr>
          <p:cNvSpPr txBox="1">
            <a:spLocks/>
          </p:cNvSpPr>
          <p:nvPr/>
        </p:nvSpPr>
        <p:spPr>
          <a:xfrm>
            <a:off x="838200" y="23971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dirty="0"/>
              <a:t>Welke acteur verzorgde de stem van </a:t>
            </a:r>
            <a:r>
              <a:rPr lang="nl-NL" dirty="0" err="1"/>
              <a:t>Shrek</a:t>
            </a:r>
            <a:r>
              <a:rPr lang="nl-NL" dirty="0"/>
              <a:t>?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2A1EC87-C646-4817-F6A8-963BBFECA195}"/>
              </a:ext>
            </a:extLst>
          </p:cNvPr>
          <p:cNvSpPr txBox="1"/>
          <p:nvPr/>
        </p:nvSpPr>
        <p:spPr>
          <a:xfrm>
            <a:off x="7840577" y="4188073"/>
            <a:ext cx="3072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400" b="1" i="1" dirty="0">
                <a:solidFill>
                  <a:srgbClr val="00B050"/>
                </a:solidFill>
              </a:rPr>
              <a:t>Mike </a:t>
            </a:r>
            <a:r>
              <a:rPr lang="nl-NL" sz="4400" b="1" i="1" dirty="0" err="1">
                <a:solidFill>
                  <a:srgbClr val="00B050"/>
                </a:solidFill>
              </a:rPr>
              <a:t>Myers</a:t>
            </a:r>
            <a:endParaRPr lang="nl-NL" sz="4400" b="1" i="1" dirty="0">
              <a:solidFill>
                <a:srgbClr val="00B050"/>
              </a:solidFill>
            </a:endParaRPr>
          </a:p>
        </p:txBody>
      </p:sp>
      <p:pic>
        <p:nvPicPr>
          <p:cNvPr id="15362" name="Picture 2" descr="Mike Myers Reveals The Line Most Fans Ask Him To Say | INTERVIEW - YouTube">
            <a:extLst>
              <a:ext uri="{FF2B5EF4-FFF2-40B4-BE49-F238E27FC236}">
                <a16:creationId xmlns:a16="http://schemas.microsoft.com/office/drawing/2014/main" id="{2F1DD6CD-A3B5-F887-9D82-5F981805F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429000"/>
            <a:ext cx="5225835" cy="293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Afbeelding met tekst, Lettertype, Graphics, logo&#10;&#10;Door AI gegenereerde inhoud is mogelijk onjuist.">
            <a:extLst>
              <a:ext uri="{FF2B5EF4-FFF2-40B4-BE49-F238E27FC236}">
                <a16:creationId xmlns:a16="http://schemas.microsoft.com/office/drawing/2014/main" id="{58CA0E43-5CB4-0B07-1E65-CE7B21D34D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802" y="1256026"/>
            <a:ext cx="3420198" cy="95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77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F50452-6F93-AE08-4426-9267B30D7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10C196-4123-ED25-EF54-B4AE1983E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Vraag 6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C9C6B55-FE2E-CE30-498E-42EF8854C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971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In het Nederlands elftal hebben maar liefst 19 sets van broers gespeeld. Ook waren er 10 </a:t>
            </a:r>
            <a:r>
              <a:rPr lang="nl-NL" dirty="0" err="1"/>
              <a:t>internationals</a:t>
            </a:r>
            <a:r>
              <a:rPr lang="nl-NL" dirty="0"/>
              <a:t> wiens zoon in oranje speelde. </a:t>
            </a:r>
          </a:p>
          <a:p>
            <a:pPr marL="0" indent="0">
              <a:buNone/>
            </a:pPr>
            <a:r>
              <a:rPr lang="nl-NL" dirty="0"/>
              <a:t>Er is maar 1 familie voor wie beide geldt. </a:t>
            </a:r>
          </a:p>
          <a:p>
            <a:pPr marL="0" indent="0">
              <a:buNone/>
            </a:pPr>
            <a:r>
              <a:rPr lang="nl-NL" dirty="0"/>
              <a:t>Welke familie is dit?</a:t>
            </a:r>
          </a:p>
        </p:txBody>
      </p:sp>
      <p:pic>
        <p:nvPicPr>
          <p:cNvPr id="5" name="Afbeelding 4" descr="Afbeelding met Turquoise, water, Groenblauw, patroon&#10;&#10;Door AI gegenereerde inhoud is mogelijk onjuist.">
            <a:extLst>
              <a:ext uri="{FF2B5EF4-FFF2-40B4-BE49-F238E27FC236}">
                <a16:creationId xmlns:a16="http://schemas.microsoft.com/office/drawing/2014/main" id="{734F3B2C-9395-FD6C-7B49-21F14AD1E8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82" b="59905"/>
          <a:stretch/>
        </p:blipFill>
        <p:spPr>
          <a:xfrm>
            <a:off x="0" y="1489135"/>
            <a:ext cx="12192000" cy="538044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D310FBE3-223B-35FB-C811-D0BE75932B10}"/>
              </a:ext>
            </a:extLst>
          </p:cNvPr>
          <p:cNvSpPr txBox="1"/>
          <p:nvPr/>
        </p:nvSpPr>
        <p:spPr>
          <a:xfrm>
            <a:off x="10083800" y="1573491"/>
            <a:ext cx="1912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rgbClr val="FF0000"/>
                </a:solidFill>
              </a:rPr>
              <a:t>HIER NOG LOGO</a:t>
            </a:r>
          </a:p>
        </p:txBody>
      </p:sp>
      <p:pic>
        <p:nvPicPr>
          <p:cNvPr id="5122" name="Picture 2" descr="Gullit over 1988: 'Ik was moe' | OnsOranje">
            <a:extLst>
              <a:ext uri="{FF2B5EF4-FFF2-40B4-BE49-F238E27FC236}">
                <a16:creationId xmlns:a16="http://schemas.microsoft.com/office/drawing/2014/main" id="{AF119E3E-A5E0-FE52-AF5D-37EE68D76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904" y="3974747"/>
            <a:ext cx="4659086" cy="261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C0172B9-986E-EF3B-33F2-42267C8F803F}"/>
              </a:ext>
            </a:extLst>
          </p:cNvPr>
          <p:cNvSpPr txBox="1"/>
          <p:nvPr/>
        </p:nvSpPr>
        <p:spPr>
          <a:xfrm>
            <a:off x="1711920" y="5026273"/>
            <a:ext cx="42620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400" b="1" i="1" dirty="0">
                <a:solidFill>
                  <a:srgbClr val="00B050"/>
                </a:solidFill>
              </a:rPr>
              <a:t>Koeman</a:t>
            </a:r>
          </a:p>
          <a:p>
            <a:r>
              <a:rPr lang="nl-NL" sz="2800" b="1" i="1" dirty="0">
                <a:solidFill>
                  <a:srgbClr val="00B050"/>
                </a:solidFill>
              </a:rPr>
              <a:t>(Martin, Ronald en Erwin)</a:t>
            </a:r>
          </a:p>
        </p:txBody>
      </p:sp>
      <p:pic>
        <p:nvPicPr>
          <p:cNvPr id="7" name="Afbeelding 6" descr="Afbeelding met tekst, Lettertype, Graphics, logo&#10;&#10;Door AI gegenereerde inhoud is mogelijk onjuist.">
            <a:extLst>
              <a:ext uri="{FF2B5EF4-FFF2-40B4-BE49-F238E27FC236}">
                <a16:creationId xmlns:a16="http://schemas.microsoft.com/office/drawing/2014/main" id="{FA847189-20BA-9E28-DD87-1BCFF9EC7D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802" y="1256026"/>
            <a:ext cx="3420198" cy="95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12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3EACC8-2021-83DA-8B92-347D8F8EB8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2FDABF-513B-ABA8-D0B6-970539285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Vraag 7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61EC5B2-71D0-FBF6-84AD-7CB4856603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971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Welk cosmeticamerk voert deze slogan?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 algn="ctr">
              <a:buNone/>
            </a:pPr>
            <a:r>
              <a:rPr lang="nl-NL" sz="3200" i="1" dirty="0" err="1">
                <a:solidFill>
                  <a:srgbClr val="7030A0"/>
                </a:solidFill>
                <a:latin typeface="Harrington" panose="04040505050A02020702" pitchFamily="82" charset="0"/>
              </a:rPr>
              <a:t>Because</a:t>
            </a:r>
            <a:r>
              <a:rPr lang="nl-NL" sz="3200" i="1" dirty="0">
                <a:solidFill>
                  <a:srgbClr val="7030A0"/>
                </a:solidFill>
                <a:latin typeface="Harrington" panose="04040505050A02020702" pitchFamily="82" charset="0"/>
              </a:rPr>
              <a:t> </a:t>
            </a:r>
            <a:r>
              <a:rPr lang="nl-NL" sz="3200" i="1" dirty="0" err="1">
                <a:solidFill>
                  <a:srgbClr val="7030A0"/>
                </a:solidFill>
                <a:latin typeface="Harrington" panose="04040505050A02020702" pitchFamily="82" charset="0"/>
              </a:rPr>
              <a:t>you’re</a:t>
            </a:r>
            <a:r>
              <a:rPr lang="nl-NL" sz="3200" i="1" dirty="0">
                <a:solidFill>
                  <a:srgbClr val="7030A0"/>
                </a:solidFill>
                <a:latin typeface="Harrington" panose="04040505050A02020702" pitchFamily="82" charset="0"/>
              </a:rPr>
              <a:t> </a:t>
            </a:r>
            <a:r>
              <a:rPr lang="nl-NL" sz="3200" i="1" dirty="0" err="1">
                <a:solidFill>
                  <a:srgbClr val="7030A0"/>
                </a:solidFill>
                <a:latin typeface="Harrington" panose="04040505050A02020702" pitchFamily="82" charset="0"/>
              </a:rPr>
              <a:t>worth</a:t>
            </a:r>
            <a:r>
              <a:rPr lang="nl-NL" sz="3200" i="1" dirty="0">
                <a:solidFill>
                  <a:srgbClr val="7030A0"/>
                </a:solidFill>
                <a:latin typeface="Harrington" panose="04040505050A02020702" pitchFamily="82" charset="0"/>
              </a:rPr>
              <a:t> </a:t>
            </a:r>
            <a:r>
              <a:rPr lang="nl-NL" sz="3200" i="1" dirty="0" err="1">
                <a:solidFill>
                  <a:srgbClr val="7030A0"/>
                </a:solidFill>
                <a:latin typeface="Harrington" panose="04040505050A02020702" pitchFamily="82" charset="0"/>
              </a:rPr>
              <a:t>it</a:t>
            </a:r>
            <a:r>
              <a:rPr lang="nl-NL" sz="3200" i="1" dirty="0">
                <a:solidFill>
                  <a:srgbClr val="7030A0"/>
                </a:solidFill>
                <a:latin typeface="Harrington" panose="04040505050A02020702" pitchFamily="82" charset="0"/>
              </a:rPr>
              <a:t>	/	Omdat je het waard bent</a:t>
            </a:r>
          </a:p>
        </p:txBody>
      </p:sp>
      <p:pic>
        <p:nvPicPr>
          <p:cNvPr id="5" name="Afbeelding 4" descr="Afbeelding met Turquoise, water, Groenblauw, patroon&#10;&#10;Door AI gegenereerde inhoud is mogelijk onjuist.">
            <a:extLst>
              <a:ext uri="{FF2B5EF4-FFF2-40B4-BE49-F238E27FC236}">
                <a16:creationId xmlns:a16="http://schemas.microsoft.com/office/drawing/2014/main" id="{ADB93ED6-0899-A32A-8391-0E2171C953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82" b="59905"/>
          <a:stretch/>
        </p:blipFill>
        <p:spPr>
          <a:xfrm>
            <a:off x="0" y="1489135"/>
            <a:ext cx="12192000" cy="538044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BDA7945B-E2A8-C968-6F5B-984C8CCE03F6}"/>
              </a:ext>
            </a:extLst>
          </p:cNvPr>
          <p:cNvSpPr txBox="1"/>
          <p:nvPr/>
        </p:nvSpPr>
        <p:spPr>
          <a:xfrm>
            <a:off x="10083800" y="1573491"/>
            <a:ext cx="1912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rgbClr val="FF0000"/>
                </a:solidFill>
              </a:rPr>
              <a:t>HIER NOG LOGO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CD64C08-DC3D-2DAD-0B8F-10E5EEB18426}"/>
              </a:ext>
            </a:extLst>
          </p:cNvPr>
          <p:cNvSpPr txBox="1"/>
          <p:nvPr/>
        </p:nvSpPr>
        <p:spPr>
          <a:xfrm>
            <a:off x="5100663" y="5723434"/>
            <a:ext cx="19906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400" b="1" i="1" dirty="0">
                <a:solidFill>
                  <a:srgbClr val="00B050"/>
                </a:solidFill>
              </a:rPr>
              <a:t>L’Oréal</a:t>
            </a:r>
          </a:p>
        </p:txBody>
      </p:sp>
      <p:pic>
        <p:nvPicPr>
          <p:cNvPr id="7" name="Afbeelding 6" descr="Afbeelding met tekst, Lettertype, Graphics, logo&#10;&#10;Door AI gegenereerde inhoud is mogelijk onjuist.">
            <a:extLst>
              <a:ext uri="{FF2B5EF4-FFF2-40B4-BE49-F238E27FC236}">
                <a16:creationId xmlns:a16="http://schemas.microsoft.com/office/drawing/2014/main" id="{0DB7FD43-F6A3-9FD3-D575-2949D9A698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802" y="1256026"/>
            <a:ext cx="3420198" cy="95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861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B68146-151A-4ADD-4EFE-47B36CE81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E4D240-8545-B755-BE5D-3D726EEAE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Vraag 8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A88A3A9-596A-CC9E-88FC-8C46B7C22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171" y="39973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Wie zie je hier in zijn jonge jaren?</a:t>
            </a:r>
          </a:p>
        </p:txBody>
      </p:sp>
      <p:pic>
        <p:nvPicPr>
          <p:cNvPr id="5" name="Afbeelding 4" descr="Afbeelding met Turquoise, water, Groenblauw, patroon&#10;&#10;Door AI gegenereerde inhoud is mogelijk onjuist.">
            <a:extLst>
              <a:ext uri="{FF2B5EF4-FFF2-40B4-BE49-F238E27FC236}">
                <a16:creationId xmlns:a16="http://schemas.microsoft.com/office/drawing/2014/main" id="{CCD0DAA6-247C-D075-64FF-A3259C52BE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82" b="59905"/>
          <a:stretch/>
        </p:blipFill>
        <p:spPr>
          <a:xfrm>
            <a:off x="0" y="1489135"/>
            <a:ext cx="12192000" cy="538044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F01925A0-4CC7-BAED-C34F-87A1A9BCA45B}"/>
              </a:ext>
            </a:extLst>
          </p:cNvPr>
          <p:cNvSpPr txBox="1"/>
          <p:nvPr/>
        </p:nvSpPr>
        <p:spPr>
          <a:xfrm>
            <a:off x="10083800" y="1573491"/>
            <a:ext cx="1912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rgbClr val="FF0000"/>
                </a:solidFill>
              </a:rPr>
              <a:t>HIER NOG LOGO</a:t>
            </a:r>
          </a:p>
        </p:txBody>
      </p:sp>
      <p:pic>
        <p:nvPicPr>
          <p:cNvPr id="9218" name="Picture 2" descr="until the very end. — Babies! 🥺 Daniel Radcliffe • Emma Watson • Rupert...">
            <a:extLst>
              <a:ext uri="{FF2B5EF4-FFF2-40B4-BE49-F238E27FC236}">
                <a16:creationId xmlns:a16="http://schemas.microsoft.com/office/drawing/2014/main" id="{ECF9D6CB-651D-9E18-78E8-7FCC9906A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48" y="2337892"/>
            <a:ext cx="4376738" cy="4154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0FF7E350-B355-1F39-BC88-90557BBEC2B1}"/>
              </a:ext>
            </a:extLst>
          </p:cNvPr>
          <p:cNvSpPr txBox="1"/>
          <p:nvPr/>
        </p:nvSpPr>
        <p:spPr>
          <a:xfrm>
            <a:off x="4200470" y="542410"/>
            <a:ext cx="41394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400" b="1" i="1" dirty="0">
                <a:solidFill>
                  <a:srgbClr val="00B050"/>
                </a:solidFill>
              </a:rPr>
              <a:t>Daniel </a:t>
            </a:r>
            <a:r>
              <a:rPr lang="nl-NL" sz="4400" b="1" i="1" dirty="0" err="1">
                <a:solidFill>
                  <a:srgbClr val="00B050"/>
                </a:solidFill>
              </a:rPr>
              <a:t>Ratcliffe</a:t>
            </a:r>
            <a:endParaRPr lang="nl-NL" sz="4400" b="1" i="1" dirty="0">
              <a:solidFill>
                <a:srgbClr val="00B050"/>
              </a:solidFill>
            </a:endParaRPr>
          </a:p>
        </p:txBody>
      </p:sp>
      <p:pic>
        <p:nvPicPr>
          <p:cNvPr id="13316" name="Picture 4" descr="Harry Potter star Daniel Radcliffe reflects on his struggle with 'childhood  fame'">
            <a:extLst>
              <a:ext uri="{FF2B5EF4-FFF2-40B4-BE49-F238E27FC236}">
                <a16:creationId xmlns:a16="http://schemas.microsoft.com/office/drawing/2014/main" id="{B5A2BDF8-A122-DE3B-0050-BFFEB21D15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" t="2929" r="6638" b="3147"/>
          <a:stretch/>
        </p:blipFill>
        <p:spPr bwMode="auto">
          <a:xfrm>
            <a:off x="5050971" y="2337892"/>
            <a:ext cx="6943490" cy="4154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Afbeelding met tekst, Lettertype, Graphics, logo&#10;&#10;Door AI gegenereerde inhoud is mogelijk onjuist.">
            <a:extLst>
              <a:ext uri="{FF2B5EF4-FFF2-40B4-BE49-F238E27FC236}">
                <a16:creationId xmlns:a16="http://schemas.microsoft.com/office/drawing/2014/main" id="{CF7D7B73-0757-7829-BD12-9FF9C10507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802" y="1256026"/>
            <a:ext cx="3420198" cy="95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59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FE7357-6D5D-2958-21E6-8686A44B3A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5C4DA5-FACA-2C9E-9E8D-EADF3BFB2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Vraag 9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626CAD0-2ED7-10D5-6C51-9CF95063F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971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Wat krijg je in de kroeg als je daar een kopstoot bestelt?</a:t>
            </a:r>
          </a:p>
        </p:txBody>
      </p:sp>
      <p:pic>
        <p:nvPicPr>
          <p:cNvPr id="5" name="Afbeelding 4" descr="Afbeelding met Turquoise, water, Groenblauw, patroon&#10;&#10;Door AI gegenereerde inhoud is mogelijk onjuist.">
            <a:extLst>
              <a:ext uri="{FF2B5EF4-FFF2-40B4-BE49-F238E27FC236}">
                <a16:creationId xmlns:a16="http://schemas.microsoft.com/office/drawing/2014/main" id="{1453B698-2CC8-C536-00B2-D0EA71BA7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82" b="59905"/>
          <a:stretch/>
        </p:blipFill>
        <p:spPr>
          <a:xfrm>
            <a:off x="0" y="1489135"/>
            <a:ext cx="12192000" cy="538044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ACDD03A6-73E4-310F-424D-E9A13D22B8E4}"/>
              </a:ext>
            </a:extLst>
          </p:cNvPr>
          <p:cNvSpPr txBox="1"/>
          <p:nvPr/>
        </p:nvSpPr>
        <p:spPr>
          <a:xfrm>
            <a:off x="10083800" y="1573491"/>
            <a:ext cx="1912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rgbClr val="FF0000"/>
                </a:solidFill>
              </a:rPr>
              <a:t>HIER NOG LOGO</a:t>
            </a:r>
          </a:p>
        </p:txBody>
      </p:sp>
      <p:pic>
        <p:nvPicPr>
          <p:cNvPr id="12290" name="Picture 2" descr="Wat is een bruine kroeg? – Dag van de Bruine Kroeg">
            <a:extLst>
              <a:ext uri="{FF2B5EF4-FFF2-40B4-BE49-F238E27FC236}">
                <a16:creationId xmlns:a16="http://schemas.microsoft.com/office/drawing/2014/main" id="{2BA7B39C-3047-30FA-1CEF-65F0B493FB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6" t="28734" r="43295" b="11728"/>
          <a:stretch/>
        </p:blipFill>
        <p:spPr bwMode="auto">
          <a:xfrm>
            <a:off x="2035628" y="3429000"/>
            <a:ext cx="3287486" cy="2846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8062C591-2DDD-5463-088C-7A0E49D3E365}"/>
              </a:ext>
            </a:extLst>
          </p:cNvPr>
          <p:cNvSpPr txBox="1"/>
          <p:nvPr/>
        </p:nvSpPr>
        <p:spPr>
          <a:xfrm>
            <a:off x="6096000" y="4129145"/>
            <a:ext cx="468192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400" b="1" i="1" dirty="0">
                <a:solidFill>
                  <a:srgbClr val="00B050"/>
                </a:solidFill>
              </a:rPr>
              <a:t>Een biertje en</a:t>
            </a:r>
            <a:br>
              <a:rPr lang="nl-NL" sz="4400" b="1" i="1" dirty="0">
                <a:solidFill>
                  <a:srgbClr val="00B050"/>
                </a:solidFill>
              </a:rPr>
            </a:br>
            <a:r>
              <a:rPr lang="nl-NL" sz="4400" b="1" i="1" dirty="0">
                <a:solidFill>
                  <a:srgbClr val="00B050"/>
                </a:solidFill>
              </a:rPr>
              <a:t>een jonge jenever</a:t>
            </a:r>
          </a:p>
        </p:txBody>
      </p:sp>
      <p:pic>
        <p:nvPicPr>
          <p:cNvPr id="7" name="Afbeelding 6" descr="Afbeelding met tekst, Lettertype, Graphics, logo&#10;&#10;Door AI gegenereerde inhoud is mogelijk onjuist.">
            <a:extLst>
              <a:ext uri="{FF2B5EF4-FFF2-40B4-BE49-F238E27FC236}">
                <a16:creationId xmlns:a16="http://schemas.microsoft.com/office/drawing/2014/main" id="{B5DE85E6-E9EC-6A23-0042-5EA4FF0EFC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802" y="1256026"/>
            <a:ext cx="3420198" cy="95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81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104BBB-3453-08E0-5727-8B84C94BAE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AA36AD-F348-E1A0-DF63-072E74995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Vraag 10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8CBE4A6-2E8D-FA38-D043-4FD9EC87B3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971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Je hoort een intro.</a:t>
            </a:r>
          </a:p>
          <a:p>
            <a:pPr marL="0" indent="0">
              <a:buNone/>
            </a:pPr>
            <a:r>
              <a:rPr lang="nl-NL" dirty="0"/>
              <a:t>Noem de titel en de artiest.</a:t>
            </a:r>
          </a:p>
        </p:txBody>
      </p:sp>
      <p:pic>
        <p:nvPicPr>
          <p:cNvPr id="5" name="Afbeelding 4" descr="Afbeelding met Turquoise, water, Groenblauw, patroon&#10;&#10;Door AI gegenereerde inhoud is mogelijk onjuist.">
            <a:extLst>
              <a:ext uri="{FF2B5EF4-FFF2-40B4-BE49-F238E27FC236}">
                <a16:creationId xmlns:a16="http://schemas.microsoft.com/office/drawing/2014/main" id="{4BCE557B-8F4F-146D-87E5-ECF6112C69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82" b="59905"/>
          <a:stretch/>
        </p:blipFill>
        <p:spPr>
          <a:xfrm>
            <a:off x="0" y="1489135"/>
            <a:ext cx="12192000" cy="538044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D41D798A-61B4-17D5-D612-37616C7C20C5}"/>
              </a:ext>
            </a:extLst>
          </p:cNvPr>
          <p:cNvSpPr txBox="1"/>
          <p:nvPr/>
        </p:nvSpPr>
        <p:spPr>
          <a:xfrm>
            <a:off x="10083800" y="1573491"/>
            <a:ext cx="1912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rgbClr val="FF0000"/>
                </a:solidFill>
              </a:rPr>
              <a:t>HIER NOG LOGO</a:t>
            </a:r>
          </a:p>
        </p:txBody>
      </p:sp>
      <p:pic>
        <p:nvPicPr>
          <p:cNvPr id="6" name="Beyoncé - TEXAS HOLD 'EM">
            <a:hlinkClick r:id="" action="ppaction://media"/>
            <a:extLst>
              <a:ext uri="{FF2B5EF4-FFF2-40B4-BE49-F238E27FC236}">
                <a16:creationId xmlns:a16="http://schemas.microsoft.com/office/drawing/2014/main" id="{F97D96B4-2FA9-9645-CBE0-5A5BFC2994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95626.8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4006552"/>
            <a:ext cx="406400" cy="406400"/>
          </a:xfrm>
          <a:prstGeom prst="rect">
            <a:avLst/>
          </a:prstGeom>
        </p:spPr>
      </p:pic>
      <p:pic>
        <p:nvPicPr>
          <p:cNvPr id="8194" name="Picture 2" descr="Question mark symbol inside headphones icon showing listening skills |  Premium Vector">
            <a:extLst>
              <a:ext uri="{FF2B5EF4-FFF2-40B4-BE49-F238E27FC236}">
                <a16:creationId xmlns:a16="http://schemas.microsoft.com/office/drawing/2014/main" id="{FE7B2521-E206-4780-6FA5-7E683949E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361" y="2503374"/>
            <a:ext cx="3732439" cy="373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56A9907B-1785-02AB-91F2-0EFFC3B6FECA}"/>
              </a:ext>
            </a:extLst>
          </p:cNvPr>
          <p:cNvSpPr txBox="1"/>
          <p:nvPr/>
        </p:nvSpPr>
        <p:spPr>
          <a:xfrm>
            <a:off x="444898" y="4446101"/>
            <a:ext cx="70550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400" b="1" i="1" dirty="0">
                <a:solidFill>
                  <a:srgbClr val="00B050"/>
                </a:solidFill>
              </a:rPr>
              <a:t>TEXAS HOLD’EM - Beyoncé</a:t>
            </a:r>
          </a:p>
        </p:txBody>
      </p:sp>
      <p:pic>
        <p:nvPicPr>
          <p:cNvPr id="8" name="Afbeelding 7" descr="Afbeelding met tekst, Lettertype, Graphics, logo&#10;&#10;Door AI gegenereerde inhoud is mogelijk onjuist.">
            <a:extLst>
              <a:ext uri="{FF2B5EF4-FFF2-40B4-BE49-F238E27FC236}">
                <a16:creationId xmlns:a16="http://schemas.microsoft.com/office/drawing/2014/main" id="{90A5D331-A5B7-A43F-6948-ACC1D6D92B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802" y="1256026"/>
            <a:ext cx="3420198" cy="95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39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A35523-0EBB-1C99-D24F-92BF7F1D8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 descr="Afbeelding met Turquoise, water, Groenblauw, patroon&#10;&#10;Door AI gegenereerde inhoud is mogelijk onjuist.">
            <a:extLst>
              <a:ext uri="{FF2B5EF4-FFF2-40B4-BE49-F238E27FC236}">
                <a16:creationId xmlns:a16="http://schemas.microsoft.com/office/drawing/2014/main" id="{C8D513D1-41AD-C64A-C0D7-AF7EE40C63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50"/>
          <a:stretch/>
        </p:blipFill>
        <p:spPr>
          <a:xfrm>
            <a:off x="0" y="0"/>
            <a:ext cx="12192000" cy="6858000"/>
          </a:xfr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056E05BF-AD46-AEAC-0195-37C14696431F}"/>
              </a:ext>
            </a:extLst>
          </p:cNvPr>
          <p:cNvSpPr txBox="1"/>
          <p:nvPr/>
        </p:nvSpPr>
        <p:spPr>
          <a:xfrm>
            <a:off x="351349" y="228805"/>
            <a:ext cx="1148929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5000" dirty="0">
                <a:solidFill>
                  <a:schemeClr val="bg1"/>
                </a:solidFill>
              </a:rPr>
              <a:t>Geïnteresseerd geraakt?</a:t>
            </a:r>
          </a:p>
          <a:p>
            <a:pPr algn="ctr"/>
            <a:r>
              <a:rPr lang="nl-NL" sz="5000" dirty="0">
                <a:solidFill>
                  <a:schemeClr val="bg1"/>
                </a:solidFill>
              </a:rPr>
              <a:t>Klik op ons logo voor het actuele aanbod:</a:t>
            </a:r>
          </a:p>
        </p:txBody>
      </p:sp>
      <p:pic>
        <p:nvPicPr>
          <p:cNvPr id="7" name="Afbeelding 6">
            <a:hlinkClick r:id="rId3"/>
            <a:extLst>
              <a:ext uri="{FF2B5EF4-FFF2-40B4-BE49-F238E27FC236}">
                <a16:creationId xmlns:a16="http://schemas.microsoft.com/office/drawing/2014/main" id="{C656782E-4A21-9C18-AAE2-84FE7F8D77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309" y="2088826"/>
            <a:ext cx="4429377" cy="4429377"/>
          </a:xfrm>
          <a:prstGeom prst="flowChartConnector">
            <a:avLst/>
          </a:prstGeom>
          <a:solidFill>
            <a:srgbClr val="FFFFFF">
              <a:shade val="85000"/>
            </a:srgbClr>
          </a:solidFill>
          <a:ln w="76200">
            <a:solidFill>
              <a:schemeClr val="bg1"/>
            </a:solidFill>
          </a:ln>
          <a:effectLst/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DBC73079-5D56-EFD1-D55A-05F0FF421946}"/>
              </a:ext>
            </a:extLst>
          </p:cNvPr>
          <p:cNvSpPr txBox="1"/>
          <p:nvPr/>
        </p:nvSpPr>
        <p:spPr>
          <a:xfrm>
            <a:off x="7960713" y="5996226"/>
            <a:ext cx="423128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50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kwismisters.nl</a:t>
            </a:r>
            <a:endParaRPr lang="nl-NL" sz="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850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71DC44-3935-D022-29D5-0AD4C0C1C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Vraag 1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F9A5EFD-0E19-04A9-C10F-BF67F1E4E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971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Hoe wordt een mannetjeseend genoemd?</a:t>
            </a:r>
          </a:p>
        </p:txBody>
      </p:sp>
      <p:pic>
        <p:nvPicPr>
          <p:cNvPr id="5" name="Afbeelding 4" descr="Afbeelding met Turquoise, water, Groenblauw, patroon&#10;&#10;Door AI gegenereerde inhoud is mogelijk onjuist.">
            <a:extLst>
              <a:ext uri="{FF2B5EF4-FFF2-40B4-BE49-F238E27FC236}">
                <a16:creationId xmlns:a16="http://schemas.microsoft.com/office/drawing/2014/main" id="{BDB70C71-99C0-5CD9-D0E8-442F5B22A4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82" b="59905"/>
          <a:stretch/>
        </p:blipFill>
        <p:spPr>
          <a:xfrm>
            <a:off x="0" y="1489135"/>
            <a:ext cx="12192000" cy="53804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D1D533F-F907-86BA-8D5C-75887C311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9884" y="2312769"/>
            <a:ext cx="3375457" cy="4320803"/>
          </a:xfrm>
          <a:prstGeom prst="rect">
            <a:avLst/>
          </a:prstGeom>
        </p:spPr>
      </p:pic>
      <p:pic>
        <p:nvPicPr>
          <p:cNvPr id="6" name="Afbeelding 5" descr="Afbeelding met tekst, Lettertype, Graphics, logo&#10;&#10;Door AI gegenereerde inhoud is mogelijk onjuist.">
            <a:extLst>
              <a:ext uri="{FF2B5EF4-FFF2-40B4-BE49-F238E27FC236}">
                <a16:creationId xmlns:a16="http://schemas.microsoft.com/office/drawing/2014/main" id="{9D887943-3E90-F6A8-917B-98533B12E5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802" y="1256026"/>
            <a:ext cx="3420198" cy="95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936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38472-730D-A4F4-3309-D5558BA2AE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4A1DB1-B1FF-DDE6-9D51-8727741B0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Vraag 2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0927019-F024-4F00-EFE6-8B1A928CED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971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Van welk land is dit de vlag?</a:t>
            </a:r>
          </a:p>
        </p:txBody>
      </p:sp>
      <p:pic>
        <p:nvPicPr>
          <p:cNvPr id="5" name="Afbeelding 4" descr="Afbeelding met Turquoise, water, Groenblauw, patroon&#10;&#10;Door AI gegenereerde inhoud is mogelijk onjuist.">
            <a:extLst>
              <a:ext uri="{FF2B5EF4-FFF2-40B4-BE49-F238E27FC236}">
                <a16:creationId xmlns:a16="http://schemas.microsoft.com/office/drawing/2014/main" id="{9916AA36-4799-335D-83B5-884D35650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82" b="59905"/>
          <a:stretch/>
        </p:blipFill>
        <p:spPr>
          <a:xfrm>
            <a:off x="0" y="1489135"/>
            <a:ext cx="12192000" cy="538044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F5D5484-9FA8-1ED6-B6B2-C3EFEB0AD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986" y="2997826"/>
            <a:ext cx="5236028" cy="3495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Afbeelding met tekst, Lettertype, Graphics, logo&#10;&#10;Door AI gegenereerde inhoud is mogelijk onjuist.">
            <a:extLst>
              <a:ext uri="{FF2B5EF4-FFF2-40B4-BE49-F238E27FC236}">
                <a16:creationId xmlns:a16="http://schemas.microsoft.com/office/drawing/2014/main" id="{314D3F50-7230-E284-8538-EA104C4974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802" y="1256026"/>
            <a:ext cx="3420198" cy="95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0604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0481BB-6DD2-8C8A-E199-FF531BC08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F48B95-E27E-6068-BE40-DA1B56023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Vraag 3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D60979C-9305-A6E9-B326-A100C06DF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971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Naast wie woonde Smokie maar liefst 24 jaar, volgens hun bekendste hit?</a:t>
            </a:r>
          </a:p>
        </p:txBody>
      </p:sp>
      <p:pic>
        <p:nvPicPr>
          <p:cNvPr id="5" name="Afbeelding 4" descr="Afbeelding met Turquoise, water, Groenblauw, patroon&#10;&#10;Door AI gegenereerde inhoud is mogelijk onjuist.">
            <a:extLst>
              <a:ext uri="{FF2B5EF4-FFF2-40B4-BE49-F238E27FC236}">
                <a16:creationId xmlns:a16="http://schemas.microsoft.com/office/drawing/2014/main" id="{CE3E0734-A73D-63AD-31B7-89573B9F46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82" b="59905"/>
          <a:stretch/>
        </p:blipFill>
        <p:spPr>
          <a:xfrm>
            <a:off x="0" y="1489135"/>
            <a:ext cx="12192000" cy="538044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2D796C3-D492-5B79-51B6-1612BA1EFAFF}"/>
              </a:ext>
            </a:extLst>
          </p:cNvPr>
          <p:cNvSpPr txBox="1"/>
          <p:nvPr/>
        </p:nvSpPr>
        <p:spPr>
          <a:xfrm>
            <a:off x="10083800" y="1573491"/>
            <a:ext cx="1912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rgbClr val="FF0000"/>
                </a:solidFill>
              </a:rPr>
              <a:t>HIER NOG LOGO</a:t>
            </a:r>
          </a:p>
        </p:txBody>
      </p:sp>
      <p:pic>
        <p:nvPicPr>
          <p:cNvPr id="3076" name="Picture 4" descr="Smokie - Needles &amp; Pins: The Best of Smokie [New CD] Holland - Import  886974727521| eBay">
            <a:extLst>
              <a:ext uri="{FF2B5EF4-FFF2-40B4-BE49-F238E27FC236}">
                <a16:creationId xmlns:a16="http://schemas.microsoft.com/office/drawing/2014/main" id="{28E86F0E-082F-3B2A-E1D1-7D58374EC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7499">
            <a:off x="4520294" y="3293852"/>
            <a:ext cx="3535135" cy="353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Afbeelding met tekst, Lettertype, Graphics, logo&#10;&#10;Door AI gegenereerde inhoud is mogelijk onjuist.">
            <a:extLst>
              <a:ext uri="{FF2B5EF4-FFF2-40B4-BE49-F238E27FC236}">
                <a16:creationId xmlns:a16="http://schemas.microsoft.com/office/drawing/2014/main" id="{408A64BB-DCDE-7BEA-ADCE-D53935F2C5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802" y="1256026"/>
            <a:ext cx="3420198" cy="95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241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763049-04AE-66AA-B49C-E99DE5F7F7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EF582F-7B26-C9E6-2AE9-89C79CB7B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Vraag 4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87F0E40-F3DB-71BC-2E06-7E243D27B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971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Tijdens de Tweede Wereldoorlog werden gevangen in concentratiekampen gedwongen merktekens op hun kleding te dragen. Welke groep mensen kreeg dit embleem opgespeld?</a:t>
            </a:r>
          </a:p>
        </p:txBody>
      </p:sp>
      <p:pic>
        <p:nvPicPr>
          <p:cNvPr id="5" name="Afbeelding 4" descr="Afbeelding met Turquoise, water, Groenblauw, patroon&#10;&#10;Door AI gegenereerde inhoud is mogelijk onjuist.">
            <a:extLst>
              <a:ext uri="{FF2B5EF4-FFF2-40B4-BE49-F238E27FC236}">
                <a16:creationId xmlns:a16="http://schemas.microsoft.com/office/drawing/2014/main" id="{09F560D3-7EA9-9F0B-7F30-6DC96EE9E1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82" b="59905"/>
          <a:stretch/>
        </p:blipFill>
        <p:spPr>
          <a:xfrm>
            <a:off x="0" y="1489135"/>
            <a:ext cx="12192000" cy="538044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33F4A56-BD1C-7315-3936-3C92480171E1}"/>
              </a:ext>
            </a:extLst>
          </p:cNvPr>
          <p:cNvSpPr txBox="1"/>
          <p:nvPr/>
        </p:nvSpPr>
        <p:spPr>
          <a:xfrm>
            <a:off x="10083800" y="1573491"/>
            <a:ext cx="1912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rgbClr val="FF0000"/>
                </a:solidFill>
              </a:rPr>
              <a:t>HIER NOG LOGO</a:t>
            </a:r>
          </a:p>
        </p:txBody>
      </p:sp>
      <p:pic>
        <p:nvPicPr>
          <p:cNvPr id="4098" name="Picture 2" descr="Roze driehoek - Wikipedia">
            <a:extLst>
              <a:ext uri="{FF2B5EF4-FFF2-40B4-BE49-F238E27FC236}">
                <a16:creationId xmlns:a16="http://schemas.microsoft.com/office/drawing/2014/main" id="{7FD76AC6-5B6B-052B-4C34-89E63E4CD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014" y="3970382"/>
            <a:ext cx="3145971" cy="279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Afbeelding met tekst, Lettertype, Graphics, logo&#10;&#10;Door AI gegenereerde inhoud is mogelijk onjuist.">
            <a:extLst>
              <a:ext uri="{FF2B5EF4-FFF2-40B4-BE49-F238E27FC236}">
                <a16:creationId xmlns:a16="http://schemas.microsoft.com/office/drawing/2014/main" id="{7475F1D9-B087-7357-5EAD-0F8C3B4C77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802" y="1256026"/>
            <a:ext cx="3420198" cy="95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098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B8D1B7-BEE2-9BDD-F2A3-C96C30CE8C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D87845-BDFC-6B5D-C258-639C0D0C9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Vraag 5</a:t>
            </a:r>
          </a:p>
        </p:txBody>
      </p:sp>
      <p:pic>
        <p:nvPicPr>
          <p:cNvPr id="5" name="Afbeelding 4" descr="Afbeelding met Turquoise, water, Groenblauw, patroon&#10;&#10;Door AI gegenereerde inhoud is mogelijk onjuist.">
            <a:extLst>
              <a:ext uri="{FF2B5EF4-FFF2-40B4-BE49-F238E27FC236}">
                <a16:creationId xmlns:a16="http://schemas.microsoft.com/office/drawing/2014/main" id="{C3A7129E-F338-3AFE-B23F-422728F4B8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82" b="59905"/>
          <a:stretch/>
        </p:blipFill>
        <p:spPr>
          <a:xfrm>
            <a:off x="0" y="1489135"/>
            <a:ext cx="12192000" cy="538044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B0DDAA0-FCE3-9909-DA46-2B16CEAD2E1D}"/>
              </a:ext>
            </a:extLst>
          </p:cNvPr>
          <p:cNvSpPr txBox="1"/>
          <p:nvPr/>
        </p:nvSpPr>
        <p:spPr>
          <a:xfrm>
            <a:off x="10083800" y="1573491"/>
            <a:ext cx="1912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rgbClr val="FF0000"/>
                </a:solidFill>
              </a:rPr>
              <a:t>HIER NOG LOGO</a:t>
            </a:r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4D5BD1FF-8D2A-0078-7C0F-485BABD56576}"/>
              </a:ext>
            </a:extLst>
          </p:cNvPr>
          <p:cNvSpPr txBox="1">
            <a:spLocks/>
          </p:cNvSpPr>
          <p:nvPr/>
        </p:nvSpPr>
        <p:spPr>
          <a:xfrm>
            <a:off x="838200" y="23971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dirty="0"/>
              <a:t>Bekijk eerst het filmfragment. Daarna volgt de vraag.</a:t>
            </a:r>
          </a:p>
        </p:txBody>
      </p:sp>
      <p:pic>
        <p:nvPicPr>
          <p:cNvPr id="3" name="Afbeelding 2" descr="Afbeelding met tekst, Lettertype, Graphics, logo&#10;&#10;Door AI gegenereerde inhoud is mogelijk onjuist.">
            <a:extLst>
              <a:ext uri="{FF2B5EF4-FFF2-40B4-BE49-F238E27FC236}">
                <a16:creationId xmlns:a16="http://schemas.microsoft.com/office/drawing/2014/main" id="{C0D83D90-53FD-6B42-886B-C315752EA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802" y="1256026"/>
            <a:ext cx="3420198" cy="95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032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5D2C84-D941-49FD-B59B-A739F18AA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47AD07-2ADD-2B6C-577F-794150E7B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Vraag 5</a:t>
            </a:r>
          </a:p>
        </p:txBody>
      </p:sp>
      <p:pic>
        <p:nvPicPr>
          <p:cNvPr id="6" name="Shrek - Ogres are like Onions  (Blu-Ray 1080p) English [scene]">
            <a:hlinkClick r:id="" action="ppaction://media"/>
            <a:extLst>
              <a:ext uri="{FF2B5EF4-FFF2-40B4-BE49-F238E27FC236}">
                <a16:creationId xmlns:a16="http://schemas.microsoft.com/office/drawing/2014/main" id="{1448137F-E018-FBEC-6EA9-A87D7BBDF609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45656" end="51386.791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51" y="0"/>
            <a:ext cx="12192278" cy="6858000"/>
          </a:xfrm>
        </p:spPr>
      </p:pic>
    </p:spTree>
    <p:extLst>
      <p:ext uri="{BB962C8B-B14F-4D97-AF65-F5344CB8AC3E}">
        <p14:creationId xmlns:p14="http://schemas.microsoft.com/office/powerpoint/2010/main" val="426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049867-CAED-2106-9B51-8512D80CE7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92ED38-68FE-4E16-7FC9-1E5C9A406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Vraag 5</a:t>
            </a:r>
          </a:p>
        </p:txBody>
      </p:sp>
      <p:pic>
        <p:nvPicPr>
          <p:cNvPr id="5" name="Afbeelding 4" descr="Afbeelding met Turquoise, water, Groenblauw, patroon&#10;&#10;Door AI gegenereerde inhoud is mogelijk onjuist.">
            <a:extLst>
              <a:ext uri="{FF2B5EF4-FFF2-40B4-BE49-F238E27FC236}">
                <a16:creationId xmlns:a16="http://schemas.microsoft.com/office/drawing/2014/main" id="{D4B2C580-9D2D-0AD3-2611-1E5A6A139A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82" b="59905"/>
          <a:stretch/>
        </p:blipFill>
        <p:spPr>
          <a:xfrm>
            <a:off x="0" y="1489135"/>
            <a:ext cx="12192000" cy="538044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18921C6-4976-0718-8235-C6804769A1AB}"/>
              </a:ext>
            </a:extLst>
          </p:cNvPr>
          <p:cNvSpPr txBox="1"/>
          <p:nvPr/>
        </p:nvSpPr>
        <p:spPr>
          <a:xfrm>
            <a:off x="10083800" y="1573491"/>
            <a:ext cx="1912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rgbClr val="FF0000"/>
                </a:solidFill>
              </a:rPr>
              <a:t>HIER NOG LOGO</a:t>
            </a:r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96FB4762-B062-7404-4966-C96FB0942040}"/>
              </a:ext>
            </a:extLst>
          </p:cNvPr>
          <p:cNvSpPr txBox="1">
            <a:spLocks/>
          </p:cNvSpPr>
          <p:nvPr/>
        </p:nvSpPr>
        <p:spPr>
          <a:xfrm>
            <a:off x="838200" y="23971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dirty="0"/>
              <a:t>Welke acteur verzorgde de stem van </a:t>
            </a:r>
            <a:r>
              <a:rPr lang="nl-NL" dirty="0" err="1"/>
              <a:t>Shrek</a:t>
            </a:r>
            <a:r>
              <a:rPr lang="nl-NL" dirty="0"/>
              <a:t>?</a:t>
            </a:r>
          </a:p>
        </p:txBody>
      </p:sp>
      <p:pic>
        <p:nvPicPr>
          <p:cNvPr id="3" name="Afbeelding 2" descr="Afbeelding met tekst, Lettertype, Graphics, logo&#10;&#10;Door AI gegenereerde inhoud is mogelijk onjuist.">
            <a:extLst>
              <a:ext uri="{FF2B5EF4-FFF2-40B4-BE49-F238E27FC236}">
                <a16:creationId xmlns:a16="http://schemas.microsoft.com/office/drawing/2014/main" id="{5DB9D459-9236-FD60-2C62-4B706653BE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802" y="1256026"/>
            <a:ext cx="3420198" cy="95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56089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Quiz Sjabloon" id="{FD247AE6-10F8-4FCF-8270-3D6E4CA41A7D}" vid="{3BEA89D8-0F17-4B7A-B919-C1FBDEAD68D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</TotalTime>
  <Words>514</Words>
  <Application>Microsoft Office PowerPoint</Application>
  <PresentationFormat>Breedbeeld</PresentationFormat>
  <Paragraphs>102</Paragraphs>
  <Slides>26</Slides>
  <Notes>0</Notes>
  <HiddenSlides>0</HiddenSlides>
  <MMClips>3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26</vt:i4>
      </vt:variant>
    </vt:vector>
  </HeadingPairs>
  <TitlesOfParts>
    <vt:vector size="31" baseType="lpstr">
      <vt:lpstr>Aptos</vt:lpstr>
      <vt:lpstr>Aptos Display</vt:lpstr>
      <vt:lpstr>Arial</vt:lpstr>
      <vt:lpstr>Harrington</vt:lpstr>
      <vt:lpstr>Kantoorthema</vt:lpstr>
      <vt:lpstr>Gratis Ronde</vt:lpstr>
      <vt:lpstr>Speluitleg</vt:lpstr>
      <vt:lpstr>Vraag 1</vt:lpstr>
      <vt:lpstr>Vraag 2</vt:lpstr>
      <vt:lpstr>Vraag 3</vt:lpstr>
      <vt:lpstr>Vraag 4</vt:lpstr>
      <vt:lpstr>Vraag 5</vt:lpstr>
      <vt:lpstr>Vraag 5</vt:lpstr>
      <vt:lpstr>Vraag 5</vt:lpstr>
      <vt:lpstr>Vraag 6</vt:lpstr>
      <vt:lpstr>Vraag 7</vt:lpstr>
      <vt:lpstr>Vraag 8</vt:lpstr>
      <vt:lpstr>Vraag 9</vt:lpstr>
      <vt:lpstr>Vraag 10</vt:lpstr>
      <vt:lpstr>Antwoorden</vt:lpstr>
      <vt:lpstr>Vraag 1</vt:lpstr>
      <vt:lpstr>Vraag 2</vt:lpstr>
      <vt:lpstr>Vraag 3</vt:lpstr>
      <vt:lpstr>Vraag 4</vt:lpstr>
      <vt:lpstr>Vraag 5</vt:lpstr>
      <vt:lpstr>Vraag 6</vt:lpstr>
      <vt:lpstr>Vraag 7</vt:lpstr>
      <vt:lpstr>Vraag 8</vt:lpstr>
      <vt:lpstr>Vraag 9</vt:lpstr>
      <vt:lpstr>Vraag 10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Bas Bouwman</dc:creator>
  <cp:lastModifiedBy>Bas Bouwman</cp:lastModifiedBy>
  <cp:revision>3</cp:revision>
  <dcterms:created xsi:type="dcterms:W3CDTF">2025-05-01T18:48:07Z</dcterms:created>
  <dcterms:modified xsi:type="dcterms:W3CDTF">2025-05-02T15:03:41Z</dcterms:modified>
</cp:coreProperties>
</file>